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8"/>
  </p:notesMasterIdLst>
  <p:sldIdLst>
    <p:sldId id="729" r:id="rId2"/>
    <p:sldId id="256" r:id="rId3"/>
    <p:sldId id="868" r:id="rId4"/>
    <p:sldId id="876" r:id="rId5"/>
    <p:sldId id="871" r:id="rId6"/>
    <p:sldId id="872" r:id="rId7"/>
    <p:sldId id="884" r:id="rId8"/>
    <p:sldId id="258" r:id="rId9"/>
    <p:sldId id="260" r:id="rId10"/>
    <p:sldId id="838" r:id="rId11"/>
    <p:sldId id="261" r:id="rId12"/>
    <p:sldId id="262" r:id="rId13"/>
    <p:sldId id="265" r:id="rId14"/>
    <p:sldId id="269" r:id="rId15"/>
    <p:sldId id="823" r:id="rId16"/>
    <p:sldId id="266" r:id="rId17"/>
    <p:sldId id="287" r:id="rId18"/>
    <p:sldId id="267" r:id="rId19"/>
    <p:sldId id="268" r:id="rId20"/>
    <p:sldId id="289" r:id="rId21"/>
    <p:sldId id="290" r:id="rId22"/>
    <p:sldId id="291" r:id="rId23"/>
    <p:sldId id="293" r:id="rId24"/>
    <p:sldId id="821" r:id="rId25"/>
    <p:sldId id="694" r:id="rId26"/>
    <p:sldId id="294" r:id="rId27"/>
    <p:sldId id="881" r:id="rId28"/>
    <p:sldId id="273" r:id="rId29"/>
    <p:sldId id="824" r:id="rId30"/>
    <p:sldId id="833" r:id="rId31"/>
    <p:sldId id="834" r:id="rId32"/>
    <p:sldId id="272" r:id="rId33"/>
    <p:sldId id="274" r:id="rId34"/>
    <p:sldId id="732" r:id="rId35"/>
    <p:sldId id="690" r:id="rId36"/>
    <p:sldId id="693" r:id="rId37"/>
    <p:sldId id="730" r:id="rId38"/>
    <p:sldId id="561" r:id="rId39"/>
    <p:sldId id="563" r:id="rId40"/>
    <p:sldId id="574" r:id="rId41"/>
    <p:sldId id="578" r:id="rId42"/>
    <p:sldId id="667" r:id="rId43"/>
    <p:sldId id="579" r:id="rId44"/>
    <p:sldId id="567" r:id="rId45"/>
    <p:sldId id="580" r:id="rId46"/>
    <p:sldId id="581" r:id="rId47"/>
    <p:sldId id="664" r:id="rId48"/>
    <p:sldId id="589" r:id="rId49"/>
    <p:sldId id="569" r:id="rId50"/>
    <p:sldId id="590" r:id="rId51"/>
    <p:sldId id="591" r:id="rId52"/>
    <p:sldId id="592" r:id="rId53"/>
    <p:sldId id="593" r:id="rId54"/>
    <p:sldId id="594" r:id="rId55"/>
    <p:sldId id="666" r:id="rId56"/>
    <p:sldId id="571" r:id="rId57"/>
    <p:sldId id="608" r:id="rId58"/>
    <p:sldId id="609" r:id="rId59"/>
    <p:sldId id="610" r:id="rId60"/>
    <p:sldId id="601" r:id="rId61"/>
    <p:sldId id="612" r:id="rId62"/>
    <p:sldId id="602" r:id="rId63"/>
    <p:sldId id="623" r:id="rId64"/>
    <p:sldId id="624" r:id="rId65"/>
    <p:sldId id="613" r:id="rId66"/>
    <p:sldId id="621" r:id="rId67"/>
    <p:sldId id="622" r:id="rId68"/>
    <p:sldId id="625" r:id="rId69"/>
    <p:sldId id="614" r:id="rId70"/>
    <p:sldId id="597" r:id="rId71"/>
    <p:sldId id="615" r:id="rId72"/>
    <p:sldId id="596" r:id="rId73"/>
    <p:sldId id="603" r:id="rId74"/>
    <p:sldId id="604" r:id="rId75"/>
    <p:sldId id="606" r:id="rId76"/>
    <p:sldId id="607" r:id="rId77"/>
    <p:sldId id="627" r:id="rId78"/>
    <p:sldId id="678" r:id="rId79"/>
    <p:sldId id="640" r:id="rId80"/>
    <p:sldId id="663" r:id="rId81"/>
    <p:sldId id="670" r:id="rId82"/>
    <p:sldId id="669" r:id="rId83"/>
    <p:sldId id="671" r:id="rId84"/>
    <p:sldId id="672" r:id="rId85"/>
    <p:sldId id="673" r:id="rId86"/>
    <p:sldId id="674" r:id="rId87"/>
    <p:sldId id="783" r:id="rId88"/>
    <p:sldId id="731" r:id="rId89"/>
    <p:sldId id="557" r:id="rId90"/>
    <p:sldId id="465" r:id="rId91"/>
    <p:sldId id="634" r:id="rId92"/>
    <p:sldId id="831" r:id="rId93"/>
    <p:sldId id="722" r:id="rId94"/>
    <p:sldId id="723" r:id="rId95"/>
    <p:sldId id="641" r:id="rId96"/>
    <p:sldId id="645" r:id="rId97"/>
    <p:sldId id="724" r:id="rId98"/>
    <p:sldId id="635" r:id="rId99"/>
    <p:sldId id="636" r:id="rId100"/>
    <p:sldId id="637" r:id="rId101"/>
    <p:sldId id="696" r:id="rId102"/>
    <p:sldId id="698" r:id="rId103"/>
    <p:sldId id="699" r:id="rId104"/>
    <p:sldId id="658" r:id="rId105"/>
    <p:sldId id="659" r:id="rId106"/>
    <p:sldId id="700" r:id="rId107"/>
    <p:sldId id="701" r:id="rId108"/>
    <p:sldId id="662" r:id="rId109"/>
    <p:sldId id="726" r:id="rId110"/>
    <p:sldId id="727" r:id="rId111"/>
    <p:sldId id="728" r:id="rId112"/>
    <p:sldId id="706" r:id="rId113"/>
    <p:sldId id="827" r:id="rId114"/>
    <p:sldId id="828" r:id="rId115"/>
    <p:sldId id="836" r:id="rId116"/>
    <p:sldId id="837" r:id="rId117"/>
    <p:sldId id="832" r:id="rId118"/>
    <p:sldId id="822" r:id="rId119"/>
    <p:sldId id="515" r:id="rId120"/>
    <p:sldId id="516" r:id="rId121"/>
    <p:sldId id="517" r:id="rId122"/>
    <p:sldId id="518" r:id="rId123"/>
    <p:sldId id="880" r:id="rId124"/>
    <p:sldId id="556" r:id="rId125"/>
    <p:sldId id="502" r:id="rId126"/>
    <p:sldId id="503" r:id="rId127"/>
    <p:sldId id="504" r:id="rId128"/>
    <p:sldId id="505" r:id="rId129"/>
    <p:sldId id="506" r:id="rId130"/>
    <p:sldId id="494" r:id="rId131"/>
    <p:sldId id="507" r:id="rId132"/>
    <p:sldId id="508" r:id="rId133"/>
    <p:sldId id="510" r:id="rId134"/>
    <p:sldId id="509" r:id="rId135"/>
    <p:sldId id="485" r:id="rId136"/>
    <p:sldId id="486" r:id="rId137"/>
    <p:sldId id="875" r:id="rId138"/>
    <p:sldId id="877" r:id="rId139"/>
    <p:sldId id="879" r:id="rId140"/>
    <p:sldId id="878" r:id="rId141"/>
    <p:sldId id="734" r:id="rId142"/>
    <p:sldId id="841" r:id="rId143"/>
    <p:sldId id="735" r:id="rId144"/>
    <p:sldId id="570" r:id="rId145"/>
    <p:sldId id="736" r:id="rId146"/>
    <p:sldId id="737" r:id="rId147"/>
    <p:sldId id="738" r:id="rId148"/>
    <p:sldId id="739" r:id="rId149"/>
    <p:sldId id="573" r:id="rId150"/>
    <p:sldId id="740" r:id="rId151"/>
    <p:sldId id="741" r:id="rId152"/>
    <p:sldId id="742" r:id="rId153"/>
    <p:sldId id="743" r:id="rId154"/>
    <p:sldId id="744" r:id="rId155"/>
    <p:sldId id="618" r:id="rId156"/>
    <p:sldId id="576" r:id="rId157"/>
    <p:sldId id="619" r:id="rId158"/>
    <p:sldId id="620" r:id="rId159"/>
    <p:sldId id="745" r:id="rId160"/>
    <p:sldId id="746" r:id="rId161"/>
    <p:sldId id="626" r:id="rId162"/>
    <p:sldId id="747" r:id="rId163"/>
    <p:sldId id="748" r:id="rId164"/>
    <p:sldId id="749" r:id="rId165"/>
    <p:sldId id="829" r:id="rId166"/>
    <p:sldId id="853" r:id="rId167"/>
    <p:sldId id="830" r:id="rId168"/>
    <p:sldId id="854" r:id="rId169"/>
    <p:sldId id="750" r:id="rId170"/>
    <p:sldId id="577" r:id="rId171"/>
    <p:sldId id="751" r:id="rId172"/>
    <p:sldId id="585" r:id="rId173"/>
    <p:sldId id="753" r:id="rId174"/>
    <p:sldId id="755" r:id="rId175"/>
    <p:sldId id="757" r:id="rId176"/>
    <p:sldId id="758" r:id="rId177"/>
    <p:sldId id="759" r:id="rId178"/>
    <p:sldId id="873" r:id="rId179"/>
    <p:sldId id="760" r:id="rId180"/>
    <p:sldId id="761" r:id="rId181"/>
    <p:sldId id="712" r:id="rId182"/>
    <p:sldId id="762" r:id="rId183"/>
    <p:sldId id="710" r:id="rId184"/>
    <p:sldId id="763" r:id="rId185"/>
    <p:sldId id="764" r:id="rId186"/>
    <p:sldId id="711" r:id="rId187"/>
    <p:sldId id="766" r:id="rId188"/>
    <p:sldId id="767" r:id="rId189"/>
    <p:sldId id="768" r:id="rId190"/>
    <p:sldId id="769" r:id="rId191"/>
    <p:sldId id="770" r:id="rId192"/>
    <p:sldId id="771" r:id="rId193"/>
    <p:sldId id="772" r:id="rId194"/>
    <p:sldId id="639" r:id="rId195"/>
    <p:sldId id="773" r:id="rId196"/>
    <p:sldId id="774" r:id="rId197"/>
    <p:sldId id="642" r:id="rId198"/>
    <p:sldId id="643" r:id="rId199"/>
    <p:sldId id="649" r:id="rId200"/>
    <p:sldId id="644" r:id="rId201"/>
    <p:sldId id="775" r:id="rId202"/>
    <p:sldId id="650" r:id="rId203"/>
    <p:sldId id="776" r:id="rId204"/>
    <p:sldId id="778" r:id="rId205"/>
    <p:sldId id="779" r:id="rId206"/>
    <p:sldId id="780" r:id="rId207"/>
    <p:sldId id="781" r:id="rId208"/>
    <p:sldId id="782" r:id="rId209"/>
    <p:sldId id="835" r:id="rId210"/>
    <p:sldId id="296" r:id="rId211"/>
    <p:sldId id="784" r:id="rId212"/>
    <p:sldId id="785" r:id="rId213"/>
    <p:sldId id="788" r:id="rId214"/>
    <p:sldId id="789" r:id="rId215"/>
    <p:sldId id="790" r:id="rId216"/>
    <p:sldId id="791" r:id="rId217"/>
    <p:sldId id="794" r:id="rId218"/>
    <p:sldId id="795" r:id="rId219"/>
    <p:sldId id="279" r:id="rId220"/>
    <p:sldId id="800" r:id="rId221"/>
    <p:sldId id="280" r:id="rId222"/>
    <p:sldId id="283" r:id="rId223"/>
    <p:sldId id="802" r:id="rId224"/>
    <p:sldId id="803" r:id="rId225"/>
    <p:sldId id="804" r:id="rId226"/>
    <p:sldId id="805" r:id="rId227"/>
    <p:sldId id="713" r:id="rId228"/>
    <p:sldId id="806" r:id="rId229"/>
    <p:sldId id="807" r:id="rId230"/>
    <p:sldId id="808" r:id="rId231"/>
    <p:sldId id="809" r:id="rId232"/>
    <p:sldId id="295" r:id="rId233"/>
    <p:sldId id="810" r:id="rId234"/>
    <p:sldId id="811" r:id="rId235"/>
    <p:sldId id="812" r:id="rId236"/>
    <p:sldId id="813" r:id="rId237"/>
    <p:sldId id="818" r:id="rId238"/>
    <p:sldId id="819" r:id="rId239"/>
    <p:sldId id="714" r:id="rId240"/>
    <p:sldId id="715" r:id="rId241"/>
    <p:sldId id="716" r:id="rId242"/>
    <p:sldId id="717" r:id="rId243"/>
    <p:sldId id="718" r:id="rId244"/>
    <p:sldId id="719" r:id="rId245"/>
    <p:sldId id="720" r:id="rId246"/>
    <p:sldId id="721" r:id="rId247"/>
    <p:sldId id="820" r:id="rId248"/>
    <p:sldId id="702" r:id="rId249"/>
    <p:sldId id="842" r:id="rId250"/>
    <p:sldId id="825" r:id="rId251"/>
    <p:sldId id="843" r:id="rId252"/>
    <p:sldId id="845" r:id="rId253"/>
    <p:sldId id="847" r:id="rId254"/>
    <p:sldId id="846" r:id="rId255"/>
    <p:sldId id="852" r:id="rId256"/>
    <p:sldId id="844" r:id="rId257"/>
    <p:sldId id="850" r:id="rId258"/>
    <p:sldId id="851" r:id="rId259"/>
    <p:sldId id="849" r:id="rId260"/>
    <p:sldId id="848" r:id="rId261"/>
    <p:sldId id="867" r:id="rId262"/>
    <p:sldId id="855" r:id="rId263"/>
    <p:sldId id="856" r:id="rId264"/>
    <p:sldId id="857" r:id="rId265"/>
    <p:sldId id="858" r:id="rId266"/>
    <p:sldId id="859" r:id="rId267"/>
    <p:sldId id="860" r:id="rId268"/>
    <p:sldId id="861" r:id="rId269"/>
    <p:sldId id="676" r:id="rId270"/>
    <p:sldId id="677" r:id="rId271"/>
    <p:sldId id="862" r:id="rId272"/>
    <p:sldId id="863" r:id="rId273"/>
    <p:sldId id="276" r:id="rId274"/>
    <p:sldId id="864" r:id="rId275"/>
    <p:sldId id="890" r:id="rId276"/>
    <p:sldId id="895" r:id="rId277"/>
    <p:sldId id="886" r:id="rId278"/>
    <p:sldId id="892" r:id="rId279"/>
    <p:sldId id="292" r:id="rId280"/>
    <p:sldId id="888" r:id="rId281"/>
    <p:sldId id="889" r:id="rId282"/>
    <p:sldId id="891" r:id="rId283"/>
    <p:sldId id="893" r:id="rId284"/>
    <p:sldId id="883" r:id="rId285"/>
    <p:sldId id="885" r:id="rId286"/>
    <p:sldId id="894" r:id="rId287"/>
  </p:sldIdLst>
  <p:sldSz cx="12192000" cy="6858000"/>
  <p:notesSz cx="6858000" cy="9144000"/>
  <p:custDataLst>
    <p:tags r:id="rId289"/>
  </p:custDataLst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0092"/>
    <a:srgbClr val="5D3A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4A8701-15ED-4493-94B8-3AE3AA76D95A}" v="11" dt="2022-06-03T06:35:42.4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0" autoAdjust="0"/>
    <p:restoredTop sz="88604" autoAdjust="0"/>
  </p:normalViewPr>
  <p:slideViewPr>
    <p:cSldViewPr snapToGrid="0" showGuides="1">
      <p:cViewPr varScale="1">
        <p:scale>
          <a:sx n="101" d="100"/>
          <a:sy n="101" d="100"/>
        </p:scale>
        <p:origin x="10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presProps" Target="presProps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viewProps" Target="viewProps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theme" Target="theme/theme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tableStyles" Target="tableStyles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microsoft.com/office/2015/10/relationships/revisionInfo" Target="revisionInfo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notesMaster" Target="notesMasters/notesMaster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tags" Target="tags/tag1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D3759A-F4F9-4C4D-950D-DB5E30E420D5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B17BE585-7723-414E-89C7-04E27C2FEAC1}">
      <dgm:prSet phldrT="[Text]"/>
      <dgm:spPr/>
      <dgm:t>
        <a:bodyPr/>
        <a:lstStyle/>
        <a:p>
          <a:r>
            <a:rPr lang="en-GB"/>
            <a:t>Year</a:t>
          </a:r>
        </a:p>
      </dgm:t>
    </dgm:pt>
    <dgm:pt modelId="{C55150CA-8636-49E0-BD66-86860F24EBD9}" type="parTrans" cxnId="{D1DB3406-78F1-4CF9-B8EE-A6965E313C95}">
      <dgm:prSet/>
      <dgm:spPr/>
      <dgm:t>
        <a:bodyPr/>
        <a:lstStyle/>
        <a:p>
          <a:endParaRPr lang="en-GB"/>
        </a:p>
      </dgm:t>
    </dgm:pt>
    <dgm:pt modelId="{7E84E19B-F3A8-4FF4-A68B-2FCBA754FF15}" type="sibTrans" cxnId="{D1DB3406-78F1-4CF9-B8EE-A6965E313C95}">
      <dgm:prSet/>
      <dgm:spPr/>
      <dgm:t>
        <a:bodyPr/>
        <a:lstStyle/>
        <a:p>
          <a:endParaRPr lang="en-GB"/>
        </a:p>
      </dgm:t>
    </dgm:pt>
    <dgm:pt modelId="{DDF23202-86B7-4DE9-B7D1-DD4141FE249C}">
      <dgm:prSet phldrT="[Text]"/>
      <dgm:spPr/>
      <dgm:t>
        <a:bodyPr/>
        <a:lstStyle/>
        <a:p>
          <a:r>
            <a:rPr lang="en-GB"/>
            <a:t>Month</a:t>
          </a:r>
        </a:p>
      </dgm:t>
    </dgm:pt>
    <dgm:pt modelId="{4C90B435-EDBB-4FD6-929B-D3A475D32CF1}" type="parTrans" cxnId="{34AD5BF8-EA90-4AD5-B098-4F595594D770}">
      <dgm:prSet/>
      <dgm:spPr/>
      <dgm:t>
        <a:bodyPr/>
        <a:lstStyle/>
        <a:p>
          <a:endParaRPr lang="en-GB"/>
        </a:p>
      </dgm:t>
    </dgm:pt>
    <dgm:pt modelId="{6E5B1F69-03F7-4A40-823D-D042F1F8B310}" type="sibTrans" cxnId="{34AD5BF8-EA90-4AD5-B098-4F595594D770}">
      <dgm:prSet/>
      <dgm:spPr/>
      <dgm:t>
        <a:bodyPr/>
        <a:lstStyle/>
        <a:p>
          <a:endParaRPr lang="en-GB"/>
        </a:p>
      </dgm:t>
    </dgm:pt>
    <dgm:pt modelId="{42127B06-8D7A-48D6-9CD5-D7FDE3B7ECDA}">
      <dgm:prSet phldrT="[Text]"/>
      <dgm:spPr/>
      <dgm:t>
        <a:bodyPr/>
        <a:lstStyle/>
        <a:p>
          <a:r>
            <a:rPr lang="en-GB"/>
            <a:t>Day</a:t>
          </a:r>
        </a:p>
      </dgm:t>
    </dgm:pt>
    <dgm:pt modelId="{F4C4FFB7-0E4B-4D76-8EA9-74C20E93FAA8}" type="parTrans" cxnId="{E9D6FB6B-B86A-43AE-960F-23492987F210}">
      <dgm:prSet/>
      <dgm:spPr/>
      <dgm:t>
        <a:bodyPr/>
        <a:lstStyle/>
        <a:p>
          <a:endParaRPr lang="en-GB"/>
        </a:p>
      </dgm:t>
    </dgm:pt>
    <dgm:pt modelId="{FA09B063-4588-4FCB-A922-9FE4C2BD1C24}" type="sibTrans" cxnId="{E9D6FB6B-B86A-43AE-960F-23492987F210}">
      <dgm:prSet/>
      <dgm:spPr/>
      <dgm:t>
        <a:bodyPr/>
        <a:lstStyle/>
        <a:p>
          <a:endParaRPr lang="en-GB"/>
        </a:p>
      </dgm:t>
    </dgm:pt>
    <dgm:pt modelId="{816DBAEC-96EF-49E9-819C-5D08903357E9}" type="pres">
      <dgm:prSet presAssocID="{5AD3759A-F4F9-4C4D-950D-DB5E30E420D5}" presName="Name0" presStyleCnt="0">
        <dgm:presLayoutVars>
          <dgm:dir/>
          <dgm:animLvl val="lvl"/>
          <dgm:resizeHandles val="exact"/>
        </dgm:presLayoutVars>
      </dgm:prSet>
      <dgm:spPr/>
    </dgm:pt>
    <dgm:pt modelId="{8D41CC85-3CEF-4D7A-B7D9-E544F21804C6}" type="pres">
      <dgm:prSet presAssocID="{B17BE585-7723-414E-89C7-04E27C2FEAC1}" presName="Name8" presStyleCnt="0"/>
      <dgm:spPr/>
    </dgm:pt>
    <dgm:pt modelId="{F1561BBA-6293-4330-AAA8-7D05D6E44853}" type="pres">
      <dgm:prSet presAssocID="{B17BE585-7723-414E-89C7-04E27C2FEAC1}" presName="level" presStyleLbl="node1" presStyleIdx="0" presStyleCnt="3">
        <dgm:presLayoutVars>
          <dgm:chMax val="1"/>
          <dgm:bulletEnabled val="1"/>
        </dgm:presLayoutVars>
      </dgm:prSet>
      <dgm:spPr/>
    </dgm:pt>
    <dgm:pt modelId="{8449F107-7B54-4A95-ACEB-A9A8A369E92B}" type="pres">
      <dgm:prSet presAssocID="{B17BE585-7723-414E-89C7-04E27C2FEAC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A94091A-1DC4-4A93-A84B-C5A99C2BA400}" type="pres">
      <dgm:prSet presAssocID="{DDF23202-86B7-4DE9-B7D1-DD4141FE249C}" presName="Name8" presStyleCnt="0"/>
      <dgm:spPr/>
    </dgm:pt>
    <dgm:pt modelId="{3CF55C90-711E-431B-A24B-35B35FE723E0}" type="pres">
      <dgm:prSet presAssocID="{DDF23202-86B7-4DE9-B7D1-DD4141FE249C}" presName="level" presStyleLbl="node1" presStyleIdx="1" presStyleCnt="3" custLinFactNeighborX="0" custLinFactNeighborY="0">
        <dgm:presLayoutVars>
          <dgm:chMax val="1"/>
          <dgm:bulletEnabled val="1"/>
        </dgm:presLayoutVars>
      </dgm:prSet>
      <dgm:spPr/>
    </dgm:pt>
    <dgm:pt modelId="{E2242F46-8B21-45C2-9698-CEDF63AD2628}" type="pres">
      <dgm:prSet presAssocID="{DDF23202-86B7-4DE9-B7D1-DD4141FE249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446F67A-CFE0-49F5-87F8-F95EACFD9625}" type="pres">
      <dgm:prSet presAssocID="{42127B06-8D7A-48D6-9CD5-D7FDE3B7ECDA}" presName="Name8" presStyleCnt="0"/>
      <dgm:spPr/>
    </dgm:pt>
    <dgm:pt modelId="{74125702-E457-4922-92E8-89DC3F0C718D}" type="pres">
      <dgm:prSet presAssocID="{42127B06-8D7A-48D6-9CD5-D7FDE3B7ECDA}" presName="level" presStyleLbl="node1" presStyleIdx="2" presStyleCnt="3">
        <dgm:presLayoutVars>
          <dgm:chMax val="1"/>
          <dgm:bulletEnabled val="1"/>
        </dgm:presLayoutVars>
      </dgm:prSet>
      <dgm:spPr/>
    </dgm:pt>
    <dgm:pt modelId="{4FA58D0C-91E7-423E-8BDD-8D2767F2CC1D}" type="pres">
      <dgm:prSet presAssocID="{42127B06-8D7A-48D6-9CD5-D7FDE3B7ECD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D1DB3406-78F1-4CF9-B8EE-A6965E313C95}" srcId="{5AD3759A-F4F9-4C4D-950D-DB5E30E420D5}" destId="{B17BE585-7723-414E-89C7-04E27C2FEAC1}" srcOrd="0" destOrd="0" parTransId="{C55150CA-8636-49E0-BD66-86860F24EBD9}" sibTransId="{7E84E19B-F3A8-4FF4-A68B-2FCBA754FF15}"/>
    <dgm:cxn modelId="{7DC5E821-679C-4D9B-9932-5E58AAD20C54}" type="presOf" srcId="{B17BE585-7723-414E-89C7-04E27C2FEAC1}" destId="{8449F107-7B54-4A95-ACEB-A9A8A369E92B}" srcOrd="1" destOrd="0" presId="urn:microsoft.com/office/officeart/2005/8/layout/pyramid1"/>
    <dgm:cxn modelId="{E9D6FB6B-B86A-43AE-960F-23492987F210}" srcId="{5AD3759A-F4F9-4C4D-950D-DB5E30E420D5}" destId="{42127B06-8D7A-48D6-9CD5-D7FDE3B7ECDA}" srcOrd="2" destOrd="0" parTransId="{F4C4FFB7-0E4B-4D76-8EA9-74C20E93FAA8}" sibTransId="{FA09B063-4588-4FCB-A922-9FE4C2BD1C24}"/>
    <dgm:cxn modelId="{75C0CB51-50AD-4CEC-BAC1-EADAB9B03B02}" type="presOf" srcId="{42127B06-8D7A-48D6-9CD5-D7FDE3B7ECDA}" destId="{4FA58D0C-91E7-423E-8BDD-8D2767F2CC1D}" srcOrd="1" destOrd="0" presId="urn:microsoft.com/office/officeart/2005/8/layout/pyramid1"/>
    <dgm:cxn modelId="{9763D5A0-9C5F-4896-8FF7-41008F104DBC}" type="presOf" srcId="{DDF23202-86B7-4DE9-B7D1-DD4141FE249C}" destId="{E2242F46-8B21-45C2-9698-CEDF63AD2628}" srcOrd="1" destOrd="0" presId="urn:microsoft.com/office/officeart/2005/8/layout/pyramid1"/>
    <dgm:cxn modelId="{0CD29FB2-53F8-48F8-BCA0-8AD6AFC8E41C}" type="presOf" srcId="{42127B06-8D7A-48D6-9CD5-D7FDE3B7ECDA}" destId="{74125702-E457-4922-92E8-89DC3F0C718D}" srcOrd="0" destOrd="0" presId="urn:microsoft.com/office/officeart/2005/8/layout/pyramid1"/>
    <dgm:cxn modelId="{4AE7B2C3-B805-4D74-90FD-9AD961AC9AC1}" type="presOf" srcId="{5AD3759A-F4F9-4C4D-950D-DB5E30E420D5}" destId="{816DBAEC-96EF-49E9-819C-5D08903357E9}" srcOrd="0" destOrd="0" presId="urn:microsoft.com/office/officeart/2005/8/layout/pyramid1"/>
    <dgm:cxn modelId="{5D5332F4-08E0-4D9B-9AD2-3E389F1AAA18}" type="presOf" srcId="{B17BE585-7723-414E-89C7-04E27C2FEAC1}" destId="{F1561BBA-6293-4330-AAA8-7D05D6E44853}" srcOrd="0" destOrd="0" presId="urn:microsoft.com/office/officeart/2005/8/layout/pyramid1"/>
    <dgm:cxn modelId="{34AD5BF8-EA90-4AD5-B098-4F595594D770}" srcId="{5AD3759A-F4F9-4C4D-950D-DB5E30E420D5}" destId="{DDF23202-86B7-4DE9-B7D1-DD4141FE249C}" srcOrd="1" destOrd="0" parTransId="{4C90B435-EDBB-4FD6-929B-D3A475D32CF1}" sibTransId="{6E5B1F69-03F7-4A40-823D-D042F1F8B310}"/>
    <dgm:cxn modelId="{70B47EFD-B81D-48EF-90F4-4875D7684F6C}" type="presOf" srcId="{DDF23202-86B7-4DE9-B7D1-DD4141FE249C}" destId="{3CF55C90-711E-431B-A24B-35B35FE723E0}" srcOrd="0" destOrd="0" presId="urn:microsoft.com/office/officeart/2005/8/layout/pyramid1"/>
    <dgm:cxn modelId="{D23C0256-95C4-424F-9C4E-84D4C5F734CC}" type="presParOf" srcId="{816DBAEC-96EF-49E9-819C-5D08903357E9}" destId="{8D41CC85-3CEF-4D7A-B7D9-E544F21804C6}" srcOrd="0" destOrd="0" presId="urn:microsoft.com/office/officeart/2005/8/layout/pyramid1"/>
    <dgm:cxn modelId="{7FB4BB30-DFB3-41D9-8923-E0552CD5D7E8}" type="presParOf" srcId="{8D41CC85-3CEF-4D7A-B7D9-E544F21804C6}" destId="{F1561BBA-6293-4330-AAA8-7D05D6E44853}" srcOrd="0" destOrd="0" presId="urn:microsoft.com/office/officeart/2005/8/layout/pyramid1"/>
    <dgm:cxn modelId="{13097C14-995B-4C31-8439-9DEE28F2863F}" type="presParOf" srcId="{8D41CC85-3CEF-4D7A-B7D9-E544F21804C6}" destId="{8449F107-7B54-4A95-ACEB-A9A8A369E92B}" srcOrd="1" destOrd="0" presId="urn:microsoft.com/office/officeart/2005/8/layout/pyramid1"/>
    <dgm:cxn modelId="{54C2A4AD-B5C3-440E-9226-5363CB4767C7}" type="presParOf" srcId="{816DBAEC-96EF-49E9-819C-5D08903357E9}" destId="{6A94091A-1DC4-4A93-A84B-C5A99C2BA400}" srcOrd="1" destOrd="0" presId="urn:microsoft.com/office/officeart/2005/8/layout/pyramid1"/>
    <dgm:cxn modelId="{051CBAE1-E12A-4E94-AA04-DA4A2491D535}" type="presParOf" srcId="{6A94091A-1DC4-4A93-A84B-C5A99C2BA400}" destId="{3CF55C90-711E-431B-A24B-35B35FE723E0}" srcOrd="0" destOrd="0" presId="urn:microsoft.com/office/officeart/2005/8/layout/pyramid1"/>
    <dgm:cxn modelId="{9E81F3FE-F51B-4313-B621-20625B24865B}" type="presParOf" srcId="{6A94091A-1DC4-4A93-A84B-C5A99C2BA400}" destId="{E2242F46-8B21-45C2-9698-CEDF63AD2628}" srcOrd="1" destOrd="0" presId="urn:microsoft.com/office/officeart/2005/8/layout/pyramid1"/>
    <dgm:cxn modelId="{B3A4A347-771A-4C0E-B135-F400FE8FC811}" type="presParOf" srcId="{816DBAEC-96EF-49E9-819C-5D08903357E9}" destId="{1446F67A-CFE0-49F5-87F8-F95EACFD9625}" srcOrd="2" destOrd="0" presId="urn:microsoft.com/office/officeart/2005/8/layout/pyramid1"/>
    <dgm:cxn modelId="{B47E6CFB-351F-4955-8D91-69B76E8DF1CF}" type="presParOf" srcId="{1446F67A-CFE0-49F5-87F8-F95EACFD9625}" destId="{74125702-E457-4922-92E8-89DC3F0C718D}" srcOrd="0" destOrd="0" presId="urn:microsoft.com/office/officeart/2005/8/layout/pyramid1"/>
    <dgm:cxn modelId="{8A13E1ED-5553-423C-8D2C-E77829DEBDDC}" type="presParOf" srcId="{1446F67A-CFE0-49F5-87F8-F95EACFD9625}" destId="{4FA58D0C-91E7-423E-8BDD-8D2767F2CC1D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561BBA-6293-4330-AAA8-7D05D6E44853}">
      <dsp:nvSpPr>
        <dsp:cNvPr id="0" name=""/>
        <dsp:cNvSpPr/>
      </dsp:nvSpPr>
      <dsp:spPr>
        <a:xfrm>
          <a:off x="4064000" y="0"/>
          <a:ext cx="4064000" cy="1771226"/>
        </a:xfrm>
        <a:prstGeom prst="trapezoid">
          <a:avLst>
            <a:gd name="adj" fmla="val 11472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/>
            <a:t>Year</a:t>
          </a:r>
        </a:p>
      </dsp:txBody>
      <dsp:txXfrm>
        <a:off x="4064000" y="0"/>
        <a:ext cx="4064000" cy="1771226"/>
      </dsp:txXfrm>
    </dsp:sp>
    <dsp:sp modelId="{3CF55C90-711E-431B-A24B-35B35FE723E0}">
      <dsp:nvSpPr>
        <dsp:cNvPr id="0" name=""/>
        <dsp:cNvSpPr/>
      </dsp:nvSpPr>
      <dsp:spPr>
        <a:xfrm>
          <a:off x="2032000" y="1771226"/>
          <a:ext cx="8128000" cy="1771226"/>
        </a:xfrm>
        <a:prstGeom prst="trapezoid">
          <a:avLst>
            <a:gd name="adj" fmla="val 11472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/>
            <a:t>Month</a:t>
          </a:r>
        </a:p>
      </dsp:txBody>
      <dsp:txXfrm>
        <a:off x="3454400" y="1771226"/>
        <a:ext cx="5283200" cy="1771226"/>
      </dsp:txXfrm>
    </dsp:sp>
    <dsp:sp modelId="{74125702-E457-4922-92E8-89DC3F0C718D}">
      <dsp:nvSpPr>
        <dsp:cNvPr id="0" name=""/>
        <dsp:cNvSpPr/>
      </dsp:nvSpPr>
      <dsp:spPr>
        <a:xfrm>
          <a:off x="0" y="3542453"/>
          <a:ext cx="12192000" cy="1771226"/>
        </a:xfrm>
        <a:prstGeom prst="trapezoid">
          <a:avLst>
            <a:gd name="adj" fmla="val 11472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/>
            <a:t>Day</a:t>
          </a:r>
        </a:p>
      </dsp:txBody>
      <dsp:txXfrm>
        <a:off x="2133599" y="3542453"/>
        <a:ext cx="7924800" cy="17712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D7F4D8-B30A-4ECE-B257-1878967541E6}" type="datetimeFigureOut">
              <a:rPr lang="en-GB" smtClean="0"/>
              <a:t>03/06/2022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66A2BF-5B4F-45EF-B019-9AB4F85429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2939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kusspiske?utm_source=unsplash&amp;utm_medium=referral&amp;utm_content=creditCopyText" TargetMode="External"/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what?utm_source=unsplash&amp;utm_medium=referral&amp;utm_content=creditCopyText" TargetMode="External"/></Relationships>
</file>

<file path=ppt/notesSlides/_rels/notes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ptrikutam?utm_source=unsplash&amp;utm_medium=referral&amp;utm_content=creditCopyText" TargetMode="External"/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few?utm_source=unsplash&amp;utm_medium=referral&amp;utm_content=creditCopyText" TargetMode="External"/></Relationships>
</file>

<file path=ppt/notesSlides/_rels/notes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etiennescamera?utm_source=unsplash&amp;utm_medium=referral&amp;utm_content=creditCopyText" TargetMode="External"/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few?utm_source=unsplash&amp;utm_medium=referral&amp;utm_content=creditCopyText" TargetMode="External"/></Relationships>
</file>

<file path=ppt/notesSlides/_rels/notes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odd_diemer?utm_source=unsplash&amp;utm_medium=referral&amp;utm_content=creditCopyText" TargetMode="External"/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few?utm_source=unsplash&amp;utm_medium=referral&amp;utm_content=creditCopyText" TargetMode="External"/></Relationships>
</file>

<file path=ppt/notesSlides/_rels/notes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etiennescamera?utm_source=unsplash&amp;utm_medium=referral&amp;utm_content=creditCopyText" TargetMode="External"/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few?utm_source=unsplash&amp;utm_medium=referral&amp;utm_content=creditCopyText" TargetMode="Externa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herideacademy?utm_source=unsplash&amp;utm_medium=referral&amp;utm_content=creditCopyText" TargetMode="External"/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learning?utm_source=unsplash&amp;utm_medium=referral&amp;utm_content=creditCopyText" TargetMode="External"/></Relationships>
</file>

<file path=ppt/notesSlides/_rels/notes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punttim?utm_source=unsplash&amp;utm_medium=referral&amp;utm_content=creditCopyText" TargetMode="External"/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tress?utm_source=unsplash&amp;utm_medium=referral&amp;utm_content=creditCopyText" TargetMode="External"/></Relationships>
</file>

<file path=ppt/notesSlides/_rels/notes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elibertoarias?utm_source=unsplash&amp;utm_medium=referral&amp;utm_content=creditCopyText" TargetMode="External"/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ram?utm_source=unsplash&amp;utm_medium=referral&amp;utm_content=creditCopyText" TargetMode="External"/></Relationships>
</file>

<file path=ppt/notesSlides/_rels/notes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arrisonbroadbent?utm_source=unsplash&amp;utm_medium=referral&amp;utm_content=creditCopyText" TargetMode="External"/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computer-ram?utm_source=unsplash&amp;utm_medium=referral&amp;utm_content=creditCopyText" TargetMode="External"/></Relationships>
</file>

<file path=ppt/notesSlides/_rels/notes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bohed?utm_content=attributionCopyText&amp;utm_medium=referral&amp;utm_source=pexels" TargetMode="External"/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black-internal-hdd-on-black-surface-117729/?utm_content=attributionCopyText&amp;utm_medium=referral&amp;utm_source=pexels" TargetMode="External"/></Relationships>
</file>

<file path=ppt/notesSlides/_rels/notes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r_t55?utm_source=unsplash&amp;utm_medium=referral&amp;utm_content=creditCopyText" TargetMode="External"/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three?utm_source=unsplash&amp;utm_medium=referral&amp;utm_content=creditCopyText" TargetMode="Externa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upernov?utm_source=unsplash&amp;utm_medium=referral&amp;utm_content=creditCopyText" TargetMode="External"/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ee?utm_source=unsplash&amp;utm_medium=referral&amp;utm_content=creditCopyText" TargetMode="Externa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itssammoqadam?utm_source=unsplash&amp;utm_medium=referral&amp;utm_content=creditCopyText" TargetMode="External"/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whole?utm_source=unsplash&amp;utm_medium=referral&amp;utm_content=creditCopyText" TargetMode="External"/></Relationships>
</file>

<file path=ppt/notesSlides/_rels/notes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itssammoqadam?utm_source=unsplash&amp;utm_medium=referral&amp;utm_content=creditCopyText" TargetMode="External"/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whole?utm_source=unsplash&amp;utm_medium=referral&amp;utm_content=creditCopyText" TargetMode="External"/></Relationships>
</file>

<file path=ppt/notesSlides/_rels/notes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itssammoqadam?utm_source=unsplash&amp;utm_medium=referral&amp;utm_content=creditCopyText" TargetMode="External"/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whole?utm_source=unsplash&amp;utm_medium=referral&amp;utm_content=creditCopyText" TargetMode="External"/></Relationships>
</file>

<file path=ppt/notesSlides/_rels/notes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bhumil15?utm_source=unsplash&amp;utm_medium=referral&amp;utm_content=creditCopyText" TargetMode="External"/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whole-picture?utm_source=unsplash&amp;utm_medium=referral&amp;utm_content=creditCopyText" TargetMode="Externa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robert-nagy-512974?utm_content=attributionCopyText&amp;utm_medium=referral&amp;utm_source=pexels" TargetMode="External"/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puzzled-gamer-in-illuminated-room-3930070/?utm_content=attributionCopyText&amp;utm_medium=referral&amp;utm_source=pexels" TargetMode="Externa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atulchoudharya9?utm_content=attributionCopyText&amp;utm_medium=referral&amp;utm_source=pexels" TargetMode="External"/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white-and-blue-crew-neck-t-shirt-2868257/?utm_content=attributionCopyText&amp;utm_medium=referral&amp;utm_source=pexels" TargetMode="Externa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kuswinkler?utm_source=unsplash&amp;utm_medium=referral&amp;utm_content=creditCopyText" TargetMode="External"/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opinion?utm_source=unsplash&amp;utm_medium=referral&amp;utm_content=creditCopyText" TargetMode="Externa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akeshi2?utm_source=unsplash&amp;utm_medium=referral&amp;utm_content=creditCopyText" TargetMode="External"/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test?utm_source=unsplash&amp;utm_medium=referral&amp;utm_content=creditCopyText" TargetMode="Externa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nguyendhn?utm_source=unsplash&amp;utm_medium=referral&amp;utm_content=creditCopyText" TargetMode="External"/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test?utm_source=unsplash&amp;utm_medium=referral&amp;utm_content=creditCopyText" TargetMode="Externa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benwhitephotography?utm_source=unsplash&amp;utm_medium=referral&amp;utm_content=creditCopyText" TargetMode="External"/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test?utm_source=unsplash&amp;utm_medium=referral&amp;utm_content=creditCopyText" TargetMode="Externa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ikael_seegen?utm_source=unsplash&amp;utm_medium=referral&amp;utm_content=creditCopyText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danger?utm_source=unsplash&amp;utm_medium=referral&amp;utm_content=creditCopyText" TargetMode="External"/></Relationships>
</file>

<file path=ppt/notesSlides/_rels/notes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annerboy62?utm_source=unsplash&amp;utm_medium=referral&amp;utm_content=creditCopyText" TargetMode="External"/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blah-blah-blah?utm_source=unsplash&amp;utm_medium=referral&amp;utm_content=creditCopyText" TargetMode="Externa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hatsherbusiness?utm_source=unsplash&amp;utm_medium=referral&amp;utm_content=creditCopyText" TargetMode="External"/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brain?utm_source=unsplash&amp;utm_medium=referral&amp;utm_content=creditCopyText" TargetMode="Externa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olly?utm_content=attributionCopyText&amp;utm_medium=referral&amp;utm_source=pexels" TargetMode="External"/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various-colorful-threads-hanging-on-rail-in-workshop-3769010/?utm_content=attributionCopyText&amp;utm_medium=referral&amp;utm_source=pexels" TargetMode="Externa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victoriano?utm_source=unsplash&amp;utm_medium=referral&amp;utm_content=creditCopyText" TargetMode="External"/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choice?utm_source=unsplash&amp;utm_medium=referral&amp;utm_content=creditCopyText" TargetMode="External"/></Relationships>
</file>

<file path=ppt/notesSlides/_rels/notesSlide1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karolina-grabowska?utm_content=attributionCopyText&amp;utm_medium=referral&amp;utm_source=pexels" TargetMode="External"/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vials-of-blood-on-medical-diaper-4230623/?utm_content=attributionCopyText&amp;utm_medium=referral&amp;utm_source=pexels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nkrate.com/investing/ultimate-guide-virtual-trading-stock-market-simulator/" TargetMode="External"/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haronmccutcheon?utm_source=unsplash&amp;utm_medium=referral&amp;utm_content=creditCopyText" TargetMode="External"/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oney?utm_source=unsplash&amp;utm_medium=referral&amp;utm_content=creditCopyText" TargetMode="Externa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view?r=eyJrIjoiY2VlMjg1MmQtMzFhZi00NzY1LThjZTUtMWI2MjM5ODFhYjUzIiwidCI6ImJkNjlkMzZiLTE3ZGQtNDczZC05MWM2LWNlYzI4ODI5YWI1MyIsImMiOjh9" TargetMode="External"/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laurentmedia?utm_source=unsplash&amp;utm_medium=referral&amp;utm_content=creditCopyText" TargetMode="External"/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peed?utm_source=unsplash&amp;utm_medium=referral&amp;utm_content=creditCopyText" TargetMode="External"/></Relationships>
</file>

<file path=ppt/notesSlides/_rels/notesSlide17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brett_jordan?utm_source=unsplash&amp;utm_medium=referral&amp;utm_content=creditCopyText" TargetMode="External"/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practice?utm_source=unsplash&amp;utm_medium=referral&amp;utm_content=creditCopyText" TargetMode="External"/></Relationships>
</file>

<file path=ppt/notesSlides/_rels/notesSlide17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ohnarano?utm_source=unsplash&amp;utm_medium=referral&amp;utm_content=creditCopyText" TargetMode="External"/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workout?utm_source=unsplash&amp;utm_medium=referral&amp;utm_content=creditCopyText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heblowup?utm_source=unsplash&amp;utm_medium=referral&amp;utm_content=creditCopyText" TargetMode="External"/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uccess?utm_source=unsplash&amp;utm_medium=referral&amp;utm_content=creditCopyText" TargetMode="Externa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neonbrand?utm_source=unsplash&amp;utm_medium=referral&amp;utm_content=creditCopyText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collections/f1FHdEqdQYM/target?utm_source=unsplash&amp;utm_medium=referral&amp;utm_content=creditCopyText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w_rodrigues?utm_source=unsplash&amp;utm_medium=referral&amp;utm_content=creditCopyText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fast?utm_source=unsplash&amp;utm_medium=referral&amp;utm_content=creditCopyText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ontentpixie?utm_source=unsplash&amp;utm_medium=referral&amp;utm_content=creditCopyText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collections/427315/storytelling?utm_source=unsplash&amp;utm_medium=referral&amp;utm_content=creditCopyText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wansan_99?utm_source=unsplash&amp;utm_medium=referral&amp;utm_content=creditCopyText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audience?utm_source=unsplash&amp;utm_medium=referral&amp;utm_content=creditCopyText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baumi?utm_source=unsplash&amp;utm_medium=referral&amp;utm_content=creditCopyText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data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elevatebeer?utm_source=unsplash&amp;utm_medium=referral&amp;utm_content=creditCopyTex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taster?utm_source=unsplash&amp;utm_medium=referral&amp;utm_content=creditCopyText" TargetMode="Externa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olly?utm_content=attributionCopyText&amp;utm_medium=referral&amp;utm_source=pexels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various-colorful-threads-hanging-on-rail-in-workshop-3769010/?utm_content=attributionCopyText&amp;utm_medium=referral&amp;utm_source=pexels" TargetMode="Externa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ontentpixie?utm_source=unsplash&amp;utm_medium=referral&amp;utm_content=creditCopyText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collections/427315/storytelling?utm_source=unsplash&amp;utm_medium=referral&amp;utm_content=creditCopyText" TargetMode="Externa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verey?utm_source=unsplash&amp;utm_medium=referral&amp;utm_content=creditCopyText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brain?utm_source=unsplash&amp;utm_medium=referral&amp;utm_content=creditCopyText" TargetMode="Externa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leipelt?utm_source=unsplash&amp;utm_medium=referral&amp;utm_content=creditCopyText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feel?utm_source=unsplash&amp;utm_medium=referral&amp;utm_content=creditCopyText" TargetMode="Externa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kuswinkler?utm_source=unsplash&amp;utm_medium=referral&amp;utm_content=creditCopyText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opinion?utm_source=unsplash&amp;utm_medium=referral&amp;utm_content=creditCopyText" TargetMode="Externa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mentatdgt-330508?utm_content=attributionCopyText&amp;utm_medium=referral&amp;utm_source=pexels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photo-of-a-boy-reading-book-1250722/?utm_content=attributionCopyText&amp;utm_medium=referral&amp;utm_source=pexels" TargetMode="Externa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ann-h-45017?utm_content=attributionCopyText&amp;utm_medium=referral&amp;utm_source=pexels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scrabble-tiles-forming-the-words-the-end-2889685/?utm_content=attributionCopyText&amp;utm_medium=referral&amp;utm_source=pexels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kuswinkler?utm_source=unsplash&amp;utm_medium=referral&amp;utm_content=creditCopyTex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opinion?utm_source=unsplash&amp;utm_medium=referral&amp;utm_content=creditCopyText" TargetMode="Externa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tartdig?utm_source=unsplash&amp;utm_medium=referral&amp;utm_content=creditCopyText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tart-up?utm_source=unsplash&amp;utm_medium=referral&amp;utm_content=creditCopyText" TargetMode="Externa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olly?utm_content=attributionCopyText&amp;utm_medium=referral&amp;utm_source=pexels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woman-using-laptop-on-the-floor-3791614/?utm_content=attributionCopyText&amp;utm_medium=referral&amp;utm_source=pexels" TargetMode="Externa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8ka?utm_source=unsplash&amp;utm_medium=referral&amp;utm_content=creditCopyText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finish-line?utm_source=unsplash&amp;utm_medium=referral&amp;utm_content=creditCopyText" TargetMode="Externa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katerina-holmes?utm_content=attributionCopyText&amp;utm_medium=referral&amp;utm_source=pexels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rop-unrecognizable-housewife-cutting-mushrooms-while-cooking-vegetable-stew-5908020/?utm_content=attributionCopyText&amp;utm_medium=referral&amp;utm_source=pexels" TargetMode="Externa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tartdig?utm_source=unsplash&amp;utm_medium=referral&amp;utm_content=creditCopyText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tart-up?utm_source=unsplash&amp;utm_medium=referral&amp;utm_content=creditCopyText" TargetMode="Externa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olly?utm_content=attributionCopyText&amp;utm_medium=referral&amp;utm_source=pexels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woman-using-laptop-on-the-floor-3791614/?utm_content=attributionCopyText&amp;utm_medium=referral&amp;utm_source=pexels" TargetMode="Externa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neonbrand?utm_source=unsplash&amp;utm_medium=referral&amp;utm_content=creditCopyText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essy?utm_source=unsplash&amp;utm_medium=referral&amp;utm_content=creditCopyText" TargetMode="Externa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ntoineboissonot?utm_source=unsplash&amp;utm_medium=referral&amp;utm_content=creditCopyText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how?utm_source=unsplash&amp;utm_medium=referral&amp;utm_content=creditCopyText" TargetMode="Externa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es/@kateoseen?utm_source=unsplash&amp;utm_medium=referral&amp;utm_content=creditCopyText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talk-radio?utm_source=unsplash&amp;utm_medium=referral&amp;utm_content=creditCopyText" TargetMode="Externa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8ka?utm_source=unsplash&amp;utm_medium=referral&amp;utm_content=creditCopyText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finish-line?utm_source=unsplash&amp;utm_medium=referral&amp;utm_content=creditCopyText" TargetMode="External"/></Relationships>
</file>

<file path=ppt/notesSlides/_rels/notes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akobowens1?utm_source=unsplash&amp;utm_medium=referral&amp;utm_content=creditCopyText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action?utm_source=unsplash&amp;utm_medium=referral&amp;utm_content=creditCopyText" TargetMode="External"/></Relationships>
</file>

<file path=ppt/notesSlides/_rels/notes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ann-h-45017?utm_content=attributionCopyText&amp;utm_medium=referral&amp;utm_source=pexels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onclusion-word-formed-from-lettered-yellow-tiles-1888005/?utm_content=attributionCopyText&amp;utm_medium=referral&amp;utm_source=pexels" TargetMode="External"/></Relationships>
</file>

<file path=ppt/notesSlides/_rels/notes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deolueletu?utm_source=unsplash&amp;utm_medium=referral&amp;utm_content=creditCopyText" TargetMode="External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business?utm_source=unsplash&amp;utm_medium=referral&amp;utm_content=creditCopyText" TargetMode="External"/></Relationships>
</file>

<file path=ppt/notesSlides/_rels/notes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deolueletu?utm_source=unsplash&amp;utm_medium=referral&amp;utm_content=creditCopyText" TargetMode="External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business?utm_source=unsplash&amp;utm_medium=referral&amp;utm_content=creditCopyText" TargetMode="External"/></Relationships>
</file>

<file path=ppt/notesSlides/_rels/notes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oren?utm_source=unsplash&amp;utm_medium=referral&amp;utm_content=creditCopyText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other?utm_source=unsplash&amp;utm_medium=referral&amp;utm_content=creditCopyText" TargetMode="Externa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jord77?utm_source=unsplash&amp;utm_medium=referral&amp;utm_content=creditCopyText" TargetMode="External"/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little-red-riding-hood?utm_source=unsplash&amp;utm_medium=referral&amp;utm_content=creditCopyText" TargetMode="External"/></Relationships>
</file>

<file path=ppt/notesSlides/_rels/notes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evablue?utm_source=unsplash&amp;utm_medium=referral&amp;utm_content=creditCopyText" TargetMode="External"/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wolf?utm_source=unsplash&amp;utm_medium=referral&amp;utm_content=creditCopyText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oelmmathey?utm_source=unsplash&amp;utm_medium=referral&amp;utm_content=creditCopyText" TargetMode="External"/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s/photos/hare?utm_source=unsplash&amp;utm_medium=referral&amp;utm_content=creditCopyText" TargetMode="External"/><Relationship Id="rId5" Type="http://schemas.openxmlformats.org/officeDocument/2006/relationships/hyperlink" Target="https://unsplash.com/@vincentvanzalinge?utm_source=unsplash&amp;utm_medium=referral&amp;utm_content=creditCopyText" TargetMode="External"/><Relationship Id="rId4" Type="http://schemas.openxmlformats.org/officeDocument/2006/relationships/hyperlink" Target="https://unsplash.com/s/photos/tortoise?utm_source=unsplash&amp;utm_medium=referral&amp;utm_content=creditCopyText" TargetMode="External"/></Relationships>
</file>

<file path=ppt/notesSlides/_rels/notes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wansan_99?utm_source=unsplash&amp;utm_medium=referral&amp;utm_content=creditCopyText" TargetMode="External"/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audience?utm_source=unsplash&amp;utm_medium=referral&amp;utm_content=creditCopyText" TargetMode="External"/></Relationships>
</file>

<file path=ppt/notesSlides/_rels/notes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jibarofoto?utm_content=attributionCopyText&amp;utm_medium=referral&amp;utm_source=pexels" TargetMode="External"/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grayscale-photography-of-people-sitting-on-chair-inside-building-2774566/?utm_content=attributionCopyText&amp;utm_medium=referral&amp;utm_source=pexels" TargetMode="External"/></Relationships>
</file>

<file path=ppt/notesSlides/_rels/notes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alescrow?utm_source=unsplash&amp;utm_medium=referral&amp;utm_content=creditCopyText" TargetMode="External"/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artist?utm_source=unsplash&amp;utm_medium=referral&amp;utm_content=creditCopyText" TargetMode="Externa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jump?utm_source=unsplash&amp;utm_medium=referral&amp;utm_content=creditCopyText" TargetMode="External"/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collections/1898831/resilience?utm_source=unsplash&amp;utm_medium=referral&amp;utm_content=creditCopyText" TargetMode="External"/></Relationships>
</file>

<file path=ppt/notesSlides/_rels/notes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ieclaire.co.uk/life/work/f1-women-522144" TargetMode="External"/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pexels.com/photo/photo-of-women-sitting-on-orange-sofa-3810832/?utm_content=attributionCopyText&amp;utm_medium=referral&amp;utm_source=pexels" TargetMode="External"/><Relationship Id="rId5" Type="http://schemas.openxmlformats.org/officeDocument/2006/relationships/hyperlink" Target="https://www.pexels.com/@rethaferguson?utm_content=attributionCopyText&amp;utm_medium=referral&amp;utm_source=pexels" TargetMode="External"/><Relationship Id="rId4" Type="http://schemas.openxmlformats.org/officeDocument/2006/relationships/hyperlink" Target="https://www.bloomberg.com/news/articles/2021-01-30/12-female-drivers-in-auto-racing-to-know-before-season-begins" TargetMode="Externa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thisisengineering?utm_content=attributionCopyText&amp;utm_medium=referral&amp;utm_source=pexels" TargetMode="External"/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female-engineer-with-equipment-3862623/?utm_content=attributionCopyText&amp;utm_medium=referral&amp;utm_source=pexels" TargetMode="External"/></Relationships>
</file>

<file path=ppt/notesSlides/_rels/notes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brett-sayles?utm_content=attributionCopyText&amp;utm_medium=referral&amp;utm_source=pexels" TargetMode="External"/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man-wears-gray-crew-neck-shirt-painting-on-wall-1152188/?utm_content=attributionCopyText&amp;utm_medium=referral&amp;utm_source=pexels" TargetMode="Externa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cottonbro?utm_content=attributionCopyText&amp;utm_medium=referral&amp;utm_source=pexels" TargetMode="External"/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multi-colored-plastic-round-toy-4614200/?utm_content=attributionCopyText&amp;utm_medium=referral&amp;utm_source=pexels" TargetMode="External"/></Relationships>
</file>

<file path=ppt/notesSlides/_rels/notes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cottonbro?utm_content=attributionCopyText&amp;utm_medium=referral&amp;utm_source=pexels" TargetMode="External"/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multi-colored-plastic-round-toy-4614200/?utm_content=attributionCopyText&amp;utm_medium=referral&amp;utm_source=pexels" TargetMode="External"/></Relationships>
</file>

<file path=ppt/notesSlides/_rels/notes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imansyahmp?utm_source=unsplash&amp;utm_medium=referral&amp;utm_content=creditCopyText" TargetMode="External"/><Relationship Id="rId7" Type="http://schemas.openxmlformats.org/officeDocument/2006/relationships/hyperlink" Target="https://unsplash.com/@bigbeardweebeard?utm_source=unsplash&amp;utm_medium=referral&amp;utm_content=creditCopyText" TargetMode="External"/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@erik_lucatero?utm_source=unsplash&amp;utm_medium=referral&amp;utm_content=creditCopyText" TargetMode="External"/><Relationship Id="rId5" Type="http://schemas.openxmlformats.org/officeDocument/2006/relationships/hyperlink" Target="https://unsplash.com/@omidarmin?utm_source=unsplash&amp;utm_medium=referral&amp;utm_content=creditCopyText" TargetMode="External"/><Relationship Id="rId4" Type="http://schemas.openxmlformats.org/officeDocument/2006/relationships/hyperlink" Target="https://unsplash.com/s/photos/face?utm_source=unsplash&amp;utm_medium=referral&amp;utm_content=creditCopyText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usan_wilkinson?utm_source=unsplash&amp;utm_medium=referral&amp;utm_content=creditCopyText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books?utm_source=unsplash&amp;utm_medium=referral&amp;utm_content=creditCopyText" TargetMode="External"/></Relationships>
</file>

<file path=ppt/notesSlides/_rels/notesSlide9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exels.com/photo/woman-leaning-on-brown-wall-1399016/?utm_content=attributionCopyText&amp;utm_medium=referral&amp;utm_source=pexels" TargetMode="External"/><Relationship Id="rId3" Type="http://schemas.openxmlformats.org/officeDocument/2006/relationships/hyperlink" Target="https://www.pexels.com/@italo-melo-881954?utm_content=attributionCopyText&amp;utm_medium=referral&amp;utm_source=pexels" TargetMode="External"/><Relationship Id="rId7" Type="http://schemas.openxmlformats.org/officeDocument/2006/relationships/hyperlink" Target="https://www.pexels.com/@samrana3003?utm_content=attributionCopyText&amp;utm_medium=referral&amp;utm_source=pexels" TargetMode="External"/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pexels.com/photo/portrait-photo-of-man-in-white-crew-neck-t-shirt-with-assorted-hand-tools-in-background-1139743/?utm_content=attributionCopyText&amp;utm_medium=referral&amp;utm_source=pexels" TargetMode="External"/><Relationship Id="rId5" Type="http://schemas.openxmlformats.org/officeDocument/2006/relationships/hyperlink" Target="https://www.pexels.com/@juanpphotoandvideo?utm_content=attributionCopyText&amp;utm_medium=referral&amp;utm_source=pexels" TargetMode="External"/><Relationship Id="rId10" Type="http://schemas.openxmlformats.org/officeDocument/2006/relationships/hyperlink" Target="https://www.pexels.com/photo/woman-wearing-blue-shawl-lapel-suit-jacket-1036622/?utm_content=attributionCopyText&amp;utm_medium=referral&amp;utm_source=pexels" TargetMode="External"/><Relationship Id="rId4" Type="http://schemas.openxmlformats.org/officeDocument/2006/relationships/hyperlink" Target="https://www.pexels.com/photo/man-wearing-blue-crew-neck-t-shirt-2379005/?utm_content=attributionCopyText&amp;utm_medium=referral&amp;utm_source=pexels" TargetMode="External"/><Relationship Id="rId9" Type="http://schemas.openxmlformats.org/officeDocument/2006/relationships/hyperlink" Target="https://www.pexels.com/@moose-photos-170195?utm_content=attributionCopyText&amp;utm_medium=referral&amp;utm_source=pexels" TargetMode="External"/></Relationships>
</file>

<file path=ppt/notesSlides/_rels/notes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es/@kabofoods?utm_source=unsplash&amp;utm_medium=referral&amp;utm_content=creditCopyText" TargetMode="External"/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dog-food?utm_source=unsplash&amp;utm_medium=referral&amp;utm_content=creditCopyText" TargetMode="External"/></Relationships>
</file>

<file path=ppt/notesSlides/_rels/notes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phinehasadams?utm_source=unsplash&amp;utm_medium=referral&amp;utm_content=creditCopyText" TargetMode="External"/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cake?utm_source=unsplash&amp;utm_medium=referral&amp;utm_content=creditCopyText" TargetMode="Externa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baumi?utm_source=unsplash&amp;utm_medium=referral&amp;utm_content=creditCopyText" TargetMode="External"/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data?utm_source=unsplash&amp;utm_medium=referral&amp;utm_content=creditCopyText" TargetMode="External"/></Relationships>
</file>

<file path=ppt/notesSlides/_rels/notes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kusspiske?utm_source=unsplash&amp;utm_medium=referral&amp;utm_content=creditCopyText" TargetMode="External"/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computer-code?utm_source=unsplash&amp;utm_medium=referral&amp;utm_content=creditCopyText" TargetMode="External"/></Relationships>
</file>

<file path=ppt/notesSlides/_rels/notes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karolina-grabowska?utm_content=attributionCopyText&amp;utm_medium=referral&amp;utm_source=pexels" TargetMode="External"/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rop-woman-counting-money-at-modern-office-table-4475524/?utm_content=attributionCopyText&amp;utm_medium=referral&amp;utm_source=pexels" TargetMode="External"/></Relationships>
</file>

<file path=ppt/notesSlides/_rels/notes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imstief?utm_source=unsplash&amp;utm_medium=referral&amp;utm_content=creditCopyText" TargetMode="External"/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ountain?utm_source=unsplash&amp;utm_medium=referral&amp;utm_content=creditCopyText" TargetMode="External"/></Relationships>
</file>

<file path=ppt/notesSlides/_rels/notes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ensterschmidinger?utm_source=unsplash&amp;utm_medium=referral&amp;utm_content=creditCopyText" TargetMode="External"/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house-survey?utm_source=unsplash&amp;utm_medium=referral&amp;utm_content=creditCopyText" TargetMode="Externa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https://publicdomainpictures.net/en/view-image.php?image=194409&amp;picture=the-three-bears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5847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82276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Markus </a:t>
            </a:r>
            <a:r>
              <a:rPr lang="en-GB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Spiske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GB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GB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not panic what are we suggesting?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E8793-DE39-4A2D-998D-CA69E64DA2F1}" type="slidenum">
              <a:rPr lang="en-GB" smtClean="0"/>
              <a:t>128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848383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Pavan </a:t>
            </a:r>
            <a:r>
              <a:rPr lang="en-GB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Trikutam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GB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GB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there obvious pattern's in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E8793-DE39-4A2D-998D-CA69E64DA2F1}" type="slidenum">
              <a:rPr lang="en-GB" smtClean="0"/>
              <a:t>129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391336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Etienne Steenkamp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GB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GB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these patterns make sense if selling ice cream you expect to sell more when it is warmer, not in the winter, unless get a Christmas spike?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E8793-DE39-4A2D-998D-CA69E64DA2F1}" type="slidenum">
              <a:rPr lang="en-GB" smtClean="0"/>
              <a:t>130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10401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Todd Diemer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GB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GB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there highs and lows in your data?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you see unexpectedly high or values which you cannot explain?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E8793-DE39-4A2D-998D-CA69E64DA2F1}" type="slidenum">
              <a:rPr lang="en-GB" smtClean="0"/>
              <a:t>131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37933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Etienne Steenkamp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GB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GB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those “outliers” those bits off data to do not fit the ups and downs why are they so different do you know about them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affect forecasts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E8793-DE39-4A2D-998D-CA69E64DA2F1}" type="slidenum">
              <a:rPr lang="en-GB" smtClean="0"/>
              <a:t>132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9445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E8793-DE39-4A2D-998D-CA69E64DA2F1}" type="slidenum">
              <a:rPr lang="en-GB" smtClean="0"/>
              <a:t>133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21982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D89C0-54A1-4F22-B9AB-2D6D076B7A1E}" type="slidenum">
              <a:rPr lang="en-GB" smtClean="0"/>
              <a:t>134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1021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How do you profile data?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D89C0-54A1-4F22-B9AB-2D6D076B7A1E}" type="slidenum">
              <a:rPr lang="en-GB" smtClean="0"/>
              <a:t>135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83948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You can use Power BI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D89C0-54A1-4F22-B9AB-2D6D076B7A1E}" type="slidenum">
              <a:rPr lang="en-GB" smtClean="0"/>
              <a:t>136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06943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Tell the story how created these photos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5522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https://www.flickr.com/photos/kimstovring/15670878201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887119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Photo by Anna Shvets: https://www.pexels.com/photo/person-holding-silver-round-coins-4226264/</a:t>
            </a: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Look at how the brain works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142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095094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Its not easy to learn a new skill</a:t>
            </a:r>
          </a:p>
          <a:p>
            <a:r>
              <a:rPr lang="en-GB"/>
              <a:t>Photo by </a:t>
            </a:r>
            <a:r>
              <a:rPr lang="en-GB">
                <a:hlinkClick r:id="rId3"/>
              </a:rPr>
              <a:t>The Ride Academy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543763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How to do we learn? – sometimes we feel there is so much to learn !</a:t>
            </a:r>
          </a:p>
          <a:p>
            <a:r>
              <a:rPr lang="en-GB"/>
              <a:t>Photo by </a:t>
            </a:r>
            <a:r>
              <a:rPr lang="en-GB">
                <a:hlinkClick r:id="rId3"/>
              </a:rPr>
              <a:t>Tim </a:t>
            </a:r>
            <a:r>
              <a:rPr lang="en-GB" err="1">
                <a:hlinkClick r:id="rId3"/>
              </a:rPr>
              <a:t>Gouw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43655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Two types of memory</a:t>
            </a:r>
          </a:p>
          <a:p>
            <a:r>
              <a:rPr lang="en-GB"/>
              <a:t>Photo by </a:t>
            </a:r>
            <a:r>
              <a:rPr lang="en-GB" err="1">
                <a:hlinkClick r:id="rId3"/>
              </a:rPr>
              <a:t>Heliberto</a:t>
            </a:r>
            <a:r>
              <a:rPr lang="en-GB">
                <a:hlinkClick r:id="rId3"/>
              </a:rPr>
              <a:t> Arias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493441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Working memory  - which is store term more of scratch pad more than anything </a:t>
            </a:r>
          </a:p>
          <a:p>
            <a:r>
              <a:rPr lang="en-GB"/>
              <a:t>Photo by </a:t>
            </a:r>
            <a:r>
              <a:rPr lang="en-GB">
                <a:hlinkClick r:id="rId3"/>
              </a:rPr>
              <a:t>Harrison Broadbent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487848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Long term memory – which is where we store </a:t>
            </a:r>
          </a:p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  <a:hlinkClick r:id="rId3"/>
              </a:rPr>
              <a:t>Azamat 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3"/>
              </a:rPr>
              <a:t>Esenaliev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61450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For the example we are going to assume three slots</a:t>
            </a:r>
          </a:p>
          <a:p>
            <a:r>
              <a:rPr lang="en-GB"/>
              <a:t>Photo by </a:t>
            </a:r>
            <a:r>
              <a:rPr lang="en-GB">
                <a:hlinkClick r:id="rId3"/>
              </a:rPr>
              <a:t>Tony Hand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691694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061034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588595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3765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404672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026877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98579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162267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How do we see things or more to the point how does the brain recreate image in our mind?</a:t>
            </a:r>
          </a:p>
          <a:p>
            <a:r>
              <a:rPr lang="en-GB"/>
              <a:t>Photo by </a:t>
            </a:r>
            <a:r>
              <a:rPr lang="en-GB">
                <a:hlinkClick r:id="rId3"/>
              </a:rPr>
              <a:t>Edi </a:t>
            </a:r>
            <a:r>
              <a:rPr lang="en-GB" err="1">
                <a:hlinkClick r:id="rId3"/>
              </a:rPr>
              <a:t>Libedinsky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76425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https://www.kenrockwell.com/tech/how-we-see.htm</a:t>
            </a:r>
          </a:p>
          <a:p>
            <a:r>
              <a:rPr lang="en-GB" dirty="0"/>
              <a:t>We only see small part of an image at any one time.  Our brains that create an image in our brains so the many images we are constantly being exposed 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791761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r>
              <a:rPr lang="en-GB"/>
              <a:t>Photo by </a:t>
            </a:r>
            <a:r>
              <a:rPr lang="en-GB">
                <a:hlinkClick r:id="rId3"/>
              </a:rPr>
              <a:t>Sam </a:t>
            </a:r>
            <a:r>
              <a:rPr lang="en-GB" err="1">
                <a:hlinkClick r:id="rId3"/>
              </a:rPr>
              <a:t>Moqadam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794185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r>
              <a:rPr lang="en-GB"/>
              <a:t>Photo by </a:t>
            </a:r>
            <a:r>
              <a:rPr lang="en-GB">
                <a:hlinkClick r:id="rId3"/>
              </a:rPr>
              <a:t>Sam </a:t>
            </a:r>
            <a:r>
              <a:rPr lang="en-GB" err="1">
                <a:hlinkClick r:id="rId3"/>
              </a:rPr>
              <a:t>Moqadam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415298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r>
              <a:rPr lang="en-GB"/>
              <a:t>Photo by </a:t>
            </a:r>
            <a:r>
              <a:rPr lang="en-GB">
                <a:hlinkClick r:id="rId3"/>
              </a:rPr>
              <a:t>Sam </a:t>
            </a:r>
            <a:r>
              <a:rPr lang="en-GB" err="1">
                <a:hlinkClick r:id="rId3"/>
              </a:rPr>
              <a:t>Moqadam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397937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When  we look at something we do not always see the whole picture</a:t>
            </a:r>
          </a:p>
          <a:p>
            <a:r>
              <a:rPr lang="en-GB"/>
              <a:t>Photo by </a:t>
            </a:r>
            <a:r>
              <a:rPr lang="en-GB" err="1">
                <a:hlinkClick r:id="rId3"/>
              </a:rPr>
              <a:t>Bhumil</a:t>
            </a:r>
            <a:r>
              <a:rPr lang="en-GB">
                <a:hlinkClick r:id="rId3"/>
              </a:rPr>
              <a:t> </a:t>
            </a:r>
            <a:r>
              <a:rPr lang="en-GB" err="1">
                <a:hlinkClick r:id="rId3"/>
              </a:rPr>
              <a:t>Chheda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7736083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Some might be saying this in their head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7899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https://www.maxpixel.net/Apple-Iphone-8-Smartphone-Apps-Application-App-3d-4389881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2929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165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054410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Or thinking what has this got to do with data story telling</a:t>
            </a:r>
          </a:p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  <a:hlinkClick r:id="rId3"/>
              </a:rPr>
              <a:t>Robert Nagy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719013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487112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r>
              <a:rPr lang="en-GB"/>
              <a:t>https://www.smashingmagazine.com/2016/09/reducing-cognitive-overload-for-a-better-user-experience/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845309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208939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https://uxmag.com/articles/four-cognitive-design-guidelines-for-effective-information-dashboards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8381106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  <a:hlinkClick r:id="rId3"/>
              </a:rPr>
              <a:t>Atul Choudhary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05484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Tell the story how created these photos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5354786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Markus Winkler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178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5452744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Image by Brett </a:t>
            </a:r>
            <a:r>
              <a:rPr lang="en-GB" err="1"/>
              <a:t>Hondow</a:t>
            </a:r>
            <a:r>
              <a:rPr lang="en-GB"/>
              <a:t> from </a:t>
            </a:r>
            <a:r>
              <a:rPr lang="en-GB" err="1"/>
              <a:t>Pixabay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81623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52325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Image by Brett </a:t>
            </a:r>
            <a:r>
              <a:rPr lang="en-GB" err="1"/>
              <a:t>Hondow</a:t>
            </a:r>
            <a:r>
              <a:rPr lang="en-GB"/>
              <a:t> from </a:t>
            </a:r>
            <a:r>
              <a:rPr lang="en-GB" err="1"/>
              <a:t>Pixabay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1977750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 err="1">
                <a:hlinkClick r:id="rId3"/>
              </a:rPr>
              <a:t>wu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yi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  <a:p>
            <a:r>
              <a:rPr lang="en-GB" dirty="0"/>
              <a:t>Test time going to time you to see how long it takes to complete this task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0843844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12 nines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4779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Nguyen Dang Hoang </a:t>
            </a:r>
            <a:r>
              <a:rPr lang="en-US" dirty="0" err="1">
                <a:hlinkClick r:id="rId3"/>
              </a:rPr>
              <a:t>Nhu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Did that feel like a test?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5949678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12 nines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364953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Ben White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Did that version seem easier?</a:t>
            </a:r>
          </a:p>
          <a:p>
            <a:r>
              <a:rPr lang="en-US" dirty="0"/>
              <a:t>No the nines where not all in the same place ;-)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783493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Some of you have questions</a:t>
            </a:r>
          </a:p>
          <a:p>
            <a:r>
              <a:rPr lang="en-GB" dirty="0"/>
              <a:t>Why is he doing this?</a:t>
            </a:r>
          </a:p>
          <a:p>
            <a:r>
              <a:rPr lang="en-GB" dirty="0"/>
              <a:t>Why did the colour make it much easier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9136247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Colin  Ware in his book Information visualisation for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05773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is some website survey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204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76124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1459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Mikael </a:t>
            </a:r>
            <a:r>
              <a:rPr lang="en-GB" dirty="0" err="1">
                <a:hlinkClick r:id="rId3"/>
              </a:rPr>
              <a:t>Seegen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  <a:p>
            <a:r>
              <a:rPr lang="en-GB" dirty="0"/>
              <a:t>This next section is a little controversial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6950865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Nick Fewings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731388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Lets look at some real life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2771273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though the lines are dashed we see them as a whole</a:t>
            </a:r>
          </a:p>
          <a:p>
            <a:r>
              <a:rPr lang="en-GB"/>
              <a:t>Forming a T shape</a:t>
            </a:r>
          </a:p>
          <a:p>
            <a:r>
              <a:rPr lang="en-GB"/>
              <a:t>Showing way around the roundabout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4609120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Your eye is drawn form the A to Z and them along the logo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1832505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Vase or two faces?</a:t>
            </a:r>
          </a:p>
          <a:p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By Bryan </a:t>
            </a:r>
            <a:r>
              <a:rPr lang="en-GB" sz="800" err="1"/>
              <a:t>Derksen</a:t>
            </a:r>
            <a:r>
              <a:rPr lang="en-GB" sz="800"/>
              <a:t> - Original image Cup or faces paradox.jpg uploaded by Guam on 28 July 2005, SVG conversion by Bryan </a:t>
            </a:r>
            <a:r>
              <a:rPr lang="en-GB" sz="800" err="1"/>
              <a:t>Derksen</a:t>
            </a:r>
            <a:r>
              <a:rPr lang="en-GB" sz="800"/>
              <a:t>, CC BY-SA 3.0, https://commons.wikimedia.org/w/index.php?curid=1733355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047396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1">
                <a:solidFill>
                  <a:srgbClr val="444340"/>
                </a:solidFill>
                <a:effectLst/>
                <a:latin typeface="Montserrat" panose="00000500000000000000" pitchFamily="2" charset="0"/>
              </a:rPr>
              <a:t>this chart is not following the Gestalt Principle of Continuity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084292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1">
                <a:solidFill>
                  <a:srgbClr val="444340"/>
                </a:solidFill>
                <a:effectLst/>
                <a:latin typeface="Montserrat" panose="00000500000000000000" pitchFamily="2" charset="0"/>
              </a:rPr>
              <a:t>Chart rearranged to better follow the Gestalt Principle of Continuity / </a:t>
            </a:r>
            <a:r>
              <a:rPr lang="en-GB" b="0" i="1" err="1">
                <a:solidFill>
                  <a:srgbClr val="444340"/>
                </a:solidFill>
                <a:effectLst/>
                <a:latin typeface="Montserrat" panose="00000500000000000000" pitchFamily="2" charset="0"/>
              </a:rPr>
              <a:t>Continuatoin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1349758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1">
                <a:solidFill>
                  <a:srgbClr val="444340"/>
                </a:solidFill>
                <a:effectLst/>
                <a:latin typeface="Montserrat" panose="00000500000000000000" pitchFamily="2" charset="0"/>
              </a:rPr>
              <a:t>Chart rearranged to follow the Gestalt Principles of Continuity and Similarity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17216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Similarity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933294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Similarity</a:t>
            </a:r>
          </a:p>
          <a:p>
            <a:r>
              <a:rPr lang="en-GB"/>
              <a:t>Note that there a several levels to this report with are easy to see without being obvious</a:t>
            </a:r>
          </a:p>
          <a:p>
            <a:r>
              <a:rPr lang="en-GB"/>
              <a:t>What are they?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3990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Ordered by:- rwlp.french@gmail.com</a:t>
            </a:r>
          </a:p>
          <a:p>
            <a:r>
              <a:rPr lang="en-GB" dirty="0"/>
              <a:t>Order reference- OY67246107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8851962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Photo by Andrea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PlusJakartaSans"/>
              </a:rPr>
              <a:t>Piacquadio</a:t>
            </a:r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: https://www.pexels.com/photo/tired-female-student-lying-on-book-in-library-3808080/</a:t>
            </a:r>
          </a:p>
          <a:p>
            <a:endParaRPr lang="en-GB" b="0" i="0" dirty="0">
              <a:solidFill>
                <a:srgbClr val="000000"/>
              </a:solidFill>
              <a:effectLst/>
              <a:latin typeface="PlusJakartaSans"/>
            </a:endParaRP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Some of you might be thinking nobody uses these techniques in real life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6106673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240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6565645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PlusJakartaSans"/>
              </a:rPr>
              <a:t>Photo by Andrew Neel: https://www.pexels.com/photo/white-flag-2330507/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718615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Photo by </a:t>
            </a:r>
            <a:r>
              <a:rPr lang="en-GB">
                <a:hlinkClick r:id="rId3"/>
              </a:rPr>
              <a:t>That's Her Business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714567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https://youtu.be/hVimVzgtD6w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2:35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248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1902153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  <a:hlinkClick r:id="rId3"/>
              </a:rPr>
              <a:t>Andrea 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3"/>
              </a:rPr>
              <a:t>Piacquadio</a:t>
            </a:r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b="0" i="0" dirty="0">
              <a:solidFill>
                <a:srgbClr val="000000"/>
              </a:solidFill>
              <a:effectLst/>
              <a:latin typeface="PlusJakarta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249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3899309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by &lt;a </a:t>
            </a:r>
            <a:r>
              <a:rPr lang="en-GB" dirty="0" err="1"/>
              <a:t>href</a:t>
            </a:r>
            <a:r>
              <a:rPr lang="en-GB" dirty="0"/>
              <a:t>="http://www.freeimageslive.co.uk/free_stock_image/typographyjpg" target="_blank"&gt; freeimageslive.co.uk - creator&lt;/a&gt;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250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106084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Some colours can have feelings of temperature associated with them</a:t>
            </a:r>
          </a:p>
          <a:p>
            <a:endParaRPr lang="en-GB"/>
          </a:p>
          <a:p>
            <a:r>
              <a:rPr lang="en-GB"/>
              <a:t>https://choelscherart.com/wp-content/uploads/Color-Wheel-basic.jpg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E604A-BEB2-4AD5-8B03-93C3F3C13BD1}" type="slidenum">
              <a:rPr lang="en-GB" smtClean="0"/>
              <a:t>266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680895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err="1"/>
              <a:t>We</a:t>
            </a:r>
            <a:r>
              <a:rPr lang="es-ES"/>
              <a:t> </a:t>
            </a:r>
            <a:r>
              <a:rPr lang="es-ES" err="1"/>
              <a:t>need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choose</a:t>
            </a:r>
            <a:r>
              <a:rPr lang="es-ES"/>
              <a:t> </a:t>
            </a:r>
            <a:r>
              <a:rPr lang="es-ES" err="1"/>
              <a:t>carefully</a:t>
            </a:r>
            <a:r>
              <a:rPr lang="es-ES"/>
              <a:t> </a:t>
            </a:r>
            <a:r>
              <a:rPr lang="es-ES" err="1"/>
              <a:t>what</a:t>
            </a:r>
            <a:r>
              <a:rPr lang="es-ES"/>
              <a:t> </a:t>
            </a:r>
            <a:r>
              <a:rPr lang="es-ES" err="1"/>
              <a:t>colours</a:t>
            </a:r>
            <a:r>
              <a:rPr lang="es-ES"/>
              <a:t> </a:t>
            </a:r>
            <a:r>
              <a:rPr lang="es-ES" err="1"/>
              <a:t>we</a:t>
            </a:r>
            <a:r>
              <a:rPr lang="es-ES"/>
              <a:t> are </a:t>
            </a:r>
            <a:r>
              <a:rPr lang="es-ES" err="1"/>
              <a:t>going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use</a:t>
            </a:r>
          </a:p>
          <a:p>
            <a:r>
              <a:rPr lang="es-ES" err="1"/>
              <a:t>Photo</a:t>
            </a:r>
            <a:r>
              <a:rPr lang="es-ES"/>
              <a:t> </a:t>
            </a:r>
            <a:r>
              <a:rPr lang="es-ES" err="1"/>
              <a:t>by</a:t>
            </a:r>
            <a:r>
              <a:rPr lang="es-ES"/>
              <a:t> </a:t>
            </a:r>
            <a:r>
              <a:rPr lang="es-ES">
                <a:hlinkClick r:id="rId3"/>
              </a:rPr>
              <a:t>Victoriano Izquierdo</a:t>
            </a:r>
            <a:r>
              <a:rPr lang="es-ES"/>
              <a:t> </a:t>
            </a:r>
            <a:r>
              <a:rPr lang="es-ES" err="1"/>
              <a:t>on</a:t>
            </a:r>
            <a:r>
              <a:rPr lang="es-ES"/>
              <a:t> </a:t>
            </a:r>
            <a:r>
              <a:rPr lang="es-ES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E604A-BEB2-4AD5-8B03-93C3F3C13BD1}" type="slidenum">
              <a:rPr lang="en-GB" smtClean="0"/>
              <a:t>268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8302176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Red is good that’s the cool of oxygenated blood</a:t>
            </a:r>
          </a:p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Pink cheeks and </a:t>
            </a:r>
            <a:r>
              <a:rPr lang="en-GB" b="0" i="0" err="1">
                <a:solidFill>
                  <a:srgbClr val="1A1A1A"/>
                </a:solidFill>
                <a:effectLst/>
                <a:latin typeface="-apple-system"/>
              </a:rPr>
              <a:t>rosey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 skin means you are warm and comfortable</a:t>
            </a:r>
          </a:p>
          <a:p>
            <a:r>
              <a:rPr lang="pl-PL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pl-PL" b="1" i="0" u="none" strike="noStrike">
                <a:solidFill>
                  <a:srgbClr val="1A1A1A"/>
                </a:solidFill>
                <a:effectLst/>
                <a:latin typeface="-apple-system"/>
                <a:hlinkClick r:id="rId3"/>
              </a:rPr>
              <a:t>Karolina Grabowska</a:t>
            </a:r>
            <a:r>
              <a:rPr lang="pl-PL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pl-PL" b="1" i="0" u="none" strike="noStrike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E604A-BEB2-4AD5-8B03-93C3F3C13BD1}" type="slidenum">
              <a:rPr lang="en-GB" smtClean="0"/>
              <a:t>270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2378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Ordered by:- rwlp.french@gmail.com</a:t>
            </a:r>
          </a:p>
          <a:p>
            <a:r>
              <a:rPr lang="en-GB" dirty="0"/>
              <a:t>Order reference- OY67246107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328924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hlinkClick r:id="rId3"/>
              </a:rPr>
              <a:t>The Ultimate Guide To Virtual Trading And Stock Market Simulators | Bankrate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E604A-BEB2-4AD5-8B03-93C3F3C13BD1}" type="slidenum">
              <a:rPr lang="en-GB" smtClean="0"/>
              <a:t>272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638136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https://globalvoices.org/2015/07/13/the-risky-roller-coaster-ride-that-is-chinas-stock-market/</a:t>
            </a:r>
          </a:p>
          <a:p>
            <a:r>
              <a:rPr lang="en-GB" dirty="0"/>
              <a:t>https://www.bbc.co.uk/news/av/business-33464903</a:t>
            </a:r>
          </a:p>
          <a:p>
            <a:r>
              <a:rPr lang="en-GB" b="0" i="0" dirty="0">
                <a:solidFill>
                  <a:srgbClr val="3F3F42"/>
                </a:solidFill>
                <a:effectLst/>
                <a:latin typeface="ReithSans"/>
              </a:rPr>
              <a:t>“China's stock markets explained in 50 seconds. Why, on Chinese share price display screens, does red mean that a share's price has gone up, rather than down, as it does in other countries where green means that a share price has risen?”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273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1185998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https://slate.com/business/2014/11/japan-is-in-a-recession-why-is-its-unemployment-so-low.html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E604A-BEB2-4AD5-8B03-93C3F3C13BD1}" type="slidenum">
              <a:rPr lang="en-GB" smtClean="0"/>
              <a:t>274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520420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0" i="0" dirty="0">
                <a:solidFill>
                  <a:srgbClr val="000000"/>
                </a:solidFill>
                <a:effectLst/>
                <a:latin typeface="PlusJakartaSans"/>
              </a:rPr>
              <a:t>Photo by Yan Krukov: https://www.pexels.com/photo/group-of-people-doing-fist-bump-7793141/</a:t>
            </a:r>
            <a:endParaRPr lang="en-GB" b="0" i="0" dirty="0">
              <a:solidFill>
                <a:srgbClr val="000000"/>
              </a:solidFill>
              <a:effectLst/>
              <a:latin typeface="PlusJakartaSans"/>
            </a:endParaRPr>
          </a:p>
          <a:p>
            <a:r>
              <a:rPr lang="en-GB" b="0" i="0">
                <a:solidFill>
                  <a:srgbClr val="000000"/>
                </a:solidFill>
                <a:effectLst/>
                <a:latin typeface="PlusJakartaSans"/>
              </a:rPr>
              <a:t>Stories work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276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029294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Sharon McCutcheon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Story got me a 25% pay rise in one job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277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9968982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Photo by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PlusJakartaSans"/>
              </a:rPr>
              <a:t>Tima</a:t>
            </a:r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PlusJakartaSans"/>
              </a:rPr>
              <a:t>Miroshnichenko</a:t>
            </a:r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: https://www.pexels.com/photo/businessman-looking-at-employee-5439368/</a:t>
            </a: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Stories that I have ready for job interviews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278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6137906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https://app.powerbi.com/view?r=eyJrIjoiY2VlMjg1MmQtMzFhZi00NzY1LThjZTUtMWI2MjM5ODFhYjUzIiwidCI6ImJkNjlkMzZiLTE3ZGQtNDczZC05MWM2LWNlYzI4ODI5YWI1MyIsImMiOjh9</a:t>
            </a:r>
            <a:endParaRPr lang="en-GB" dirty="0"/>
          </a:p>
          <a:p>
            <a:r>
              <a:rPr lang="en-US" dirty="0"/>
              <a:t>We created a story about potholes to pitch for a data story telling workshop</a:t>
            </a:r>
            <a:endParaRPr lang="en-GB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5509829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 err="1">
                <a:hlinkClick r:id="rId3"/>
              </a:rPr>
              <a:t>toine</a:t>
            </a:r>
            <a:r>
              <a:rPr lang="en-US" dirty="0">
                <a:hlinkClick r:id="rId3"/>
              </a:rPr>
              <a:t> G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The stories about improving SQL Server speed performance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280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42117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Brett Jordan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281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668627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John </a:t>
            </a:r>
            <a:r>
              <a:rPr lang="en-US" dirty="0" err="1">
                <a:hlinkClick r:id="rId3"/>
              </a:rPr>
              <a:t>Arano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282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18128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Ordered by:- rwlp.french@gmail.com</a:t>
            </a:r>
          </a:p>
          <a:p>
            <a:r>
              <a:rPr lang="en-GB" dirty="0"/>
              <a:t>Order reference- OY67246107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604207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the blowup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283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212138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0" i="0" dirty="0">
                <a:solidFill>
                  <a:srgbClr val="000000"/>
                </a:solidFill>
                <a:effectLst/>
                <a:latin typeface="PlusJakartaSans"/>
              </a:rPr>
              <a:t>Photo by Lukas: https://www.pexels.com/photo/man-in-black-formal-suit-jacket-653429/https://evals.datagrillen.com/evals.aspx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285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04044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Ordered by:- rwlp.french@gmail.com</a:t>
            </a:r>
          </a:p>
          <a:p>
            <a:r>
              <a:rPr lang="en-GB" dirty="0"/>
              <a:t>Order reference- OY67246107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828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Kenny Eliason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  <a:p>
            <a:r>
              <a:rPr lang="en-GB" dirty="0"/>
              <a:t>What is my goal today?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72394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Ordered by:- rwlp.french@gmail.com</a:t>
            </a:r>
          </a:p>
          <a:p>
            <a:r>
              <a:rPr lang="en-GB" dirty="0"/>
              <a:t>Order reference- OY67246107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6287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 is more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1169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Discredited</a:t>
            </a:r>
          </a:p>
          <a:p>
            <a:r>
              <a:rPr lang="en-GB" dirty="0"/>
              <a:t>Debunked</a:t>
            </a:r>
          </a:p>
          <a:p>
            <a:r>
              <a:rPr lang="en-GB" dirty="0"/>
              <a:t>Refuted</a:t>
            </a:r>
          </a:p>
          <a:p>
            <a:r>
              <a:rPr lang="en-GB" dirty="0"/>
              <a:t>Rejected</a:t>
            </a:r>
          </a:p>
          <a:p>
            <a:r>
              <a:rPr lang="en-GB" dirty="0"/>
              <a:t>Discarded</a:t>
            </a:r>
          </a:p>
          <a:p>
            <a:r>
              <a:rPr lang="en-GB" dirty="0"/>
              <a:t>Shamed</a:t>
            </a:r>
          </a:p>
          <a:p>
            <a:r>
              <a:rPr lang="en-GB" dirty="0"/>
              <a:t>Disgraced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D89C0-54A1-4F22-B9AB-2D6D076B7A1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94944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0" i="0" dirty="0">
                <a:solidFill>
                  <a:srgbClr val="000000"/>
                </a:solidFill>
                <a:effectLst/>
                <a:latin typeface="PlusJakartaSans"/>
              </a:rPr>
              <a:t>Photo by Francesco Ungaro: https://www.pexels.com/photo/aircraft-flying-over-snowy-forest-in-morning-6105980/</a:t>
            </a:r>
          </a:p>
          <a:p>
            <a:r>
              <a:rPr lang="it-IT" b="0" i="0" dirty="0">
                <a:solidFill>
                  <a:srgbClr val="000000"/>
                </a:solidFill>
                <a:effectLst/>
                <a:latin typeface="PlusJakartaSans"/>
              </a:rPr>
              <a:t>This session is not going to in depth its going to be an overview of various topics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808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Fernando Rodrigues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9564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Photo by Ann H: https://www.pexels.com/photo/pink-jigsaw-puzzle-piece-3482441/</a:t>
            </a: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There are going to be some gaps in what I want to talk – </a:t>
            </a:r>
            <a:r>
              <a:rPr lang="en-GB" b="1" i="0" dirty="0">
                <a:solidFill>
                  <a:srgbClr val="000000"/>
                </a:solidFill>
                <a:effectLst/>
                <a:latin typeface="PlusJakartaSans"/>
              </a:rPr>
              <a:t>next slide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3316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Photo by Maria: https://www.pexels.com/photo/clear-hour-glass-on-golden-frame-5357088/</a:t>
            </a: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AS I do not have time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21660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Content Pixie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  <a:p>
            <a:r>
              <a:rPr lang="en-GB" dirty="0"/>
              <a:t>First we are going to talk about stories, </a:t>
            </a:r>
          </a:p>
          <a:p>
            <a:r>
              <a:rPr lang="en-GB" dirty="0"/>
              <a:t>How they affect you, how they are constructed, and what makes a good 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7943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Wan San Yip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  <a:p>
            <a:r>
              <a:rPr lang="en-GB" dirty="0"/>
              <a:t>Who is your audience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37134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Mika Baumeister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  <a:p>
            <a:r>
              <a:rPr lang="en-GB" dirty="0"/>
              <a:t>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1967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Elevate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To give people a flavor of a number of topics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8254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Photo by Anna Shvets: https://www.pexels.com/photo/person-holding-silver-round-coins-4226264/</a:t>
            </a: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Look at how the brain works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13363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  <a:hlinkClick r:id="rId3"/>
              </a:rPr>
              <a:t>Andrea 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3"/>
              </a:rPr>
              <a:t>Piacquadio</a:t>
            </a:r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b="0" i="0" dirty="0">
              <a:solidFill>
                <a:srgbClr val="000000"/>
              </a:solidFill>
              <a:effectLst/>
              <a:latin typeface="PlusJakarta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85329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Content Pixie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  <a:p>
            <a:r>
              <a:rPr lang="en-GB" dirty="0"/>
              <a:t>First we are going to talk about stories, </a:t>
            </a:r>
          </a:p>
          <a:p>
            <a:r>
              <a:rPr lang="en-GB" dirty="0"/>
              <a:t>How they affect you, how they are constructed, and what makes a good 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6905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part of the workshop we are going to talk about stories and story telling looking a the nuts an bolts so to speak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63783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Look at how the brain sees and things about things</a:t>
            </a:r>
          </a:p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Robina </a:t>
            </a:r>
            <a:r>
              <a:rPr lang="en-GB" dirty="0" err="1">
                <a:hlinkClick r:id="rId3"/>
              </a:rPr>
              <a:t>Weermeijer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2626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Tell the story how created these photos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49096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When we hear stories or have stories read to us, watch a film, or a TV </a:t>
            </a:r>
            <a:r>
              <a:rPr lang="en-US" dirty="0" err="1">
                <a:cs typeface="Calibri"/>
              </a:rPr>
              <a:t>programme</a:t>
            </a:r>
            <a:r>
              <a:rPr lang="en-US" dirty="0">
                <a:cs typeface="Calibri"/>
              </a:rPr>
              <a:t> like a soap opera or a crime drama</a:t>
            </a:r>
          </a:p>
          <a:p>
            <a:r>
              <a:rPr lang="en-US" dirty="0">
                <a:cs typeface="Calibri"/>
              </a:rPr>
              <a:t>It releases Oxytocin this the same hormone release when we are cuddled or in love, </a:t>
            </a:r>
          </a:p>
          <a:p>
            <a:r>
              <a:rPr lang="en-US" dirty="0">
                <a:cs typeface="Calibri"/>
              </a:rPr>
              <a:t>It make us feel good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65672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As the writer describes how the person touching the water, the feeling of how it joins to the fingers, that cooling sensation.  You feel it as well</a:t>
            </a:r>
          </a:p>
          <a:p>
            <a:r>
              <a:rPr lang="en-GB"/>
              <a:t>Photo by </a:t>
            </a:r>
            <a:r>
              <a:rPr lang="en-GB">
                <a:hlinkClick r:id="rId3"/>
              </a:rPr>
              <a:t>Chris </a:t>
            </a:r>
            <a:r>
              <a:rPr lang="en-GB" err="1">
                <a:hlinkClick r:id="rId3"/>
              </a:rPr>
              <a:t>Leipelt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64433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Stories can make our heats beat faster just by being part of the 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2595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get caught up in the emotion of the 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0389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Markus Winkler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11529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45205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Lets have a simple story</a:t>
            </a:r>
          </a:p>
          <a:p>
            <a:r>
              <a:rPr lang="en-GB" dirty="0"/>
              <a:t>So get comfortable and I’ll begin</a:t>
            </a:r>
          </a:p>
          <a:p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3"/>
              </a:rPr>
              <a:t>mentatdgt</a:t>
            </a:r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22337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have a hero </a:t>
            </a:r>
          </a:p>
          <a:p>
            <a:r>
              <a:rPr lang="en-GB" dirty="0"/>
              <a:t>Who is he or she we do not know</a:t>
            </a:r>
          </a:p>
          <a:p>
            <a:r>
              <a:rPr lang="en-GB" dirty="0"/>
              <a:t>Could be </a:t>
            </a:r>
            <a:r>
              <a:rPr lang="en-GB" dirty="0" err="1"/>
              <a:t>luke</a:t>
            </a:r>
            <a:r>
              <a:rPr lang="en-GB" dirty="0"/>
              <a:t> from star wars</a:t>
            </a:r>
          </a:p>
          <a:p>
            <a:r>
              <a:rPr lang="en-GB" dirty="0"/>
              <a:t>Could be a </a:t>
            </a:r>
            <a:r>
              <a:rPr lang="en-GB" dirty="0" err="1"/>
              <a:t>galant</a:t>
            </a:r>
            <a:r>
              <a:rPr lang="en-GB" dirty="0"/>
              <a:t> knight</a:t>
            </a:r>
          </a:p>
          <a:p>
            <a:r>
              <a:rPr lang="en-GB" dirty="0"/>
              <a:t>Or </a:t>
            </a:r>
            <a:r>
              <a:rPr lang="en-GB" dirty="0" err="1"/>
              <a:t>boudica</a:t>
            </a:r>
            <a:r>
              <a:rPr lang="en-GB" dirty="0"/>
              <a:t> she was “kick ass” one might say if I was being political incorrect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04132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hero goes up against the dragon “</a:t>
            </a:r>
            <a:r>
              <a:rPr lang="en-GB" dirty="0" err="1"/>
              <a:t>arrrggghhh</a:t>
            </a:r>
            <a:r>
              <a:rPr lang="en-GB" dirty="0"/>
              <a:t>”</a:t>
            </a:r>
          </a:p>
          <a:p>
            <a:r>
              <a:rPr lang="en-GB" dirty="0"/>
              <a:t>Think is that the hero is scared of the dragon so……</a:t>
            </a:r>
          </a:p>
          <a:p>
            <a:r>
              <a:rPr lang="en-GB" dirty="0"/>
              <a:t>What happens next?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96902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Hero gets scared and exits left, dragon victorious “</a:t>
            </a:r>
            <a:r>
              <a:rPr lang="en-GB" err="1"/>
              <a:t>booo</a:t>
            </a:r>
            <a:r>
              <a:rPr lang="en-GB"/>
              <a:t> </a:t>
            </a:r>
            <a:r>
              <a:rPr lang="en-GB" err="1"/>
              <a:t>hissss</a:t>
            </a:r>
            <a:r>
              <a:rPr lang="en-GB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67661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Hero means mentor, who tells him the real meaning of courage</a:t>
            </a:r>
          </a:p>
          <a:p>
            <a:r>
              <a:rPr lang="en-GB" dirty="0"/>
              <a:t>The mentor talks to the hero, shows him he is strong than he thinks, reveals inner strengths that hero has</a:t>
            </a:r>
          </a:p>
          <a:p>
            <a:r>
              <a:rPr lang="en-GB" dirty="0"/>
              <a:t>May be skills like Story telling?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9082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Hero faces dragon a 2</a:t>
            </a:r>
            <a:r>
              <a:rPr lang="en-GB" baseline="30000"/>
              <a:t>nd</a:t>
            </a:r>
            <a:r>
              <a:rPr lang="en-GB"/>
              <a:t>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3662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This time dragon realises up against a strong person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0474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Finally we see the hero has changed and got better in some way</a:t>
            </a:r>
          </a:p>
          <a:p>
            <a:r>
              <a:rPr lang="en-GB"/>
              <a:t>The 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6629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  <a:hlinkClick r:id="rId3"/>
              </a:rPr>
              <a:t>Ann H</a:t>
            </a:r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209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Markus Winkler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60918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what did we have lets look a the story arc </a:t>
            </a:r>
          </a:p>
          <a:p>
            <a:r>
              <a:rPr lang="en-GB" dirty="0"/>
              <a:t>For this 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11824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r>
              <a:rPr lang="en-GB"/>
              <a:t>Photo by </a:t>
            </a:r>
            <a:r>
              <a:rPr lang="en-GB">
                <a:hlinkClick r:id="rId3"/>
              </a:rPr>
              <a:t>Start Digital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2616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  <a:hlinkClick r:id="rId3"/>
              </a:rPr>
              <a:t>Andrea 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3"/>
              </a:rPr>
              <a:t>Piacquadio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01363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r>
              <a:rPr lang="en-GB"/>
              <a:t>Photo by </a:t>
            </a:r>
            <a:r>
              <a:rPr lang="en-GB">
                <a:hlinkClick r:id="rId3"/>
              </a:rPr>
              <a:t>Anton </a:t>
            </a:r>
            <a:r>
              <a:rPr lang="en-GB" err="1">
                <a:hlinkClick r:id="rId3"/>
              </a:rPr>
              <a:t>Shuvalov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875879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What the ingredients for creating a good story</a:t>
            </a:r>
          </a:p>
          <a:p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  <a:hlinkClick r:id="rId3"/>
              </a:rPr>
              <a:t>Katerina Holmes</a:t>
            </a:r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08111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r>
              <a:rPr lang="en-GB"/>
              <a:t>Photo by </a:t>
            </a:r>
            <a:r>
              <a:rPr lang="en-GB">
                <a:hlinkClick r:id="rId3"/>
              </a:rPr>
              <a:t>Start Digital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130274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  <a:hlinkClick r:id="rId3"/>
              </a:rPr>
              <a:t>Andrea 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3"/>
              </a:rPr>
              <a:t>Piacquadio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319538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Messy middle  - this when you layout the show the audience what you are talking about</a:t>
            </a:r>
          </a:p>
          <a:p>
            <a:r>
              <a:rPr lang="en-GB"/>
              <a:t>If its about data this is when you share the data </a:t>
            </a:r>
            <a:r>
              <a:rPr lang="en-GB">
                <a:sym typeface="Wingdings" panose="05000000000000000000" pitchFamily="2" charset="2"/>
              </a:rPr>
              <a:t></a:t>
            </a:r>
            <a:endParaRPr lang="en-GB"/>
          </a:p>
          <a:p>
            <a:r>
              <a:rPr lang="en-GB"/>
              <a:t>Photo by </a:t>
            </a:r>
            <a:r>
              <a:rPr lang="en-GB" err="1">
                <a:hlinkClick r:id="rId3"/>
              </a:rPr>
              <a:t>NeONBRAND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057267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Show the audience what you see </a:t>
            </a:r>
          </a:p>
          <a:p>
            <a:r>
              <a:rPr lang="en-GB"/>
              <a:t>Photo by </a:t>
            </a:r>
            <a:r>
              <a:rPr lang="en-GB">
                <a:hlinkClick r:id="rId3"/>
              </a:rPr>
              <a:t>Antoine </a:t>
            </a:r>
            <a:r>
              <a:rPr lang="en-GB" err="1">
                <a:hlinkClick r:id="rId3"/>
              </a:rPr>
              <a:t>Boissonot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1918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Use the data to reinforce your points that you are making</a:t>
            </a:r>
          </a:p>
          <a:p>
            <a:r>
              <a:rPr lang="en-GB" dirty="0"/>
              <a:t>Data is there to help you tell the story to underline the points you are making.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223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Kate </a:t>
            </a:r>
            <a:r>
              <a:rPr lang="en-GB" dirty="0" err="1">
                <a:hlinkClick r:id="rId3"/>
              </a:rPr>
              <a:t>Oseen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  <a:p>
            <a:r>
              <a:rPr lang="en-GB" dirty="0"/>
              <a:t>Lets talk about those opinions first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193327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r>
              <a:rPr lang="en-GB"/>
              <a:t>Photo by </a:t>
            </a:r>
            <a:r>
              <a:rPr lang="en-GB">
                <a:hlinkClick r:id="rId3"/>
              </a:rPr>
              <a:t>Anton </a:t>
            </a:r>
            <a:r>
              <a:rPr lang="en-GB" err="1">
                <a:hlinkClick r:id="rId3"/>
              </a:rPr>
              <a:t>Shuvalov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47819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What's the call to action?</a:t>
            </a:r>
          </a:p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Jakob Owens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73980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conclusion should they draw?</a:t>
            </a:r>
          </a:p>
          <a:p>
            <a:r>
              <a:rPr lang="en-GB" dirty="0"/>
              <a:t>It’s the end of the story what should the audience take away?</a:t>
            </a:r>
          </a:p>
          <a:p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  <a:hlinkClick r:id="rId3"/>
              </a:rPr>
              <a:t>Ann H</a:t>
            </a:r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300000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can we use that in a Business Context?</a:t>
            </a:r>
          </a:p>
          <a:p>
            <a:r>
              <a:rPr lang="en-GB" dirty="0"/>
              <a:t>How can these techniques actually be used in a business context?</a:t>
            </a:r>
          </a:p>
          <a:p>
            <a:r>
              <a:rPr lang="en-GB" dirty="0"/>
              <a:t>Photo by </a:t>
            </a:r>
            <a:r>
              <a:rPr lang="en-GB" dirty="0" err="1">
                <a:hlinkClick r:id="rId3"/>
              </a:rPr>
              <a:t>Adeolu</a:t>
            </a:r>
            <a:r>
              <a:rPr lang="en-GB" dirty="0">
                <a:hlinkClick r:id="rId3"/>
              </a:rPr>
              <a:t> </a:t>
            </a:r>
            <a:r>
              <a:rPr lang="en-GB" dirty="0" err="1">
                <a:hlinkClick r:id="rId3"/>
              </a:rPr>
              <a:t>Eletu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60495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Lets just cut that up into sections, Acts if you like.</a:t>
            </a:r>
          </a:p>
          <a:p>
            <a:r>
              <a:rPr lang="en-GB"/>
              <a:t>Photo by </a:t>
            </a:r>
            <a:r>
              <a:rPr lang="en-GB" err="1">
                <a:hlinkClick r:id="rId3"/>
              </a:rPr>
              <a:t>Adeolu</a:t>
            </a:r>
            <a:r>
              <a:rPr lang="en-GB">
                <a:hlinkClick r:id="rId3"/>
              </a:rPr>
              <a:t> </a:t>
            </a:r>
            <a:r>
              <a:rPr lang="en-GB" err="1">
                <a:hlinkClick r:id="rId3"/>
              </a:rPr>
              <a:t>Eletu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03590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Other types of story arc are available – Pixar use the three part hero arc quite a bit</a:t>
            </a:r>
          </a:p>
          <a:p>
            <a:r>
              <a:rPr lang="en-GB"/>
              <a:t>Photo by </a:t>
            </a:r>
            <a:r>
              <a:rPr lang="en-GB" err="1">
                <a:hlinkClick r:id="rId3"/>
              </a:rPr>
              <a:t>moren</a:t>
            </a:r>
            <a:r>
              <a:rPr lang="en-GB">
                <a:hlinkClick r:id="rId3"/>
              </a:rPr>
              <a:t> </a:t>
            </a:r>
            <a:r>
              <a:rPr lang="en-GB" err="1">
                <a:hlinkClick r:id="rId3"/>
              </a:rPr>
              <a:t>hsu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677564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Last but not least lets look at Narrative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455333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01713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Photo by </a:t>
            </a:r>
            <a:r>
              <a:rPr lang="en-GB" dirty="0" err="1">
                <a:hlinkClick r:id="rId3"/>
              </a:rPr>
              <a:t>Šárka</a:t>
            </a:r>
            <a:r>
              <a:rPr lang="en-GB" dirty="0">
                <a:hlinkClick r:id="rId3"/>
              </a:rPr>
              <a:t> </a:t>
            </a:r>
            <a:r>
              <a:rPr lang="en-GB" dirty="0" err="1">
                <a:hlinkClick r:id="rId3"/>
              </a:rPr>
              <a:t>Jonášová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525087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Eva Blue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2574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000000"/>
                </a:solidFill>
                <a:effectLst/>
                <a:latin typeface="PlusJakartaSans"/>
              </a:rPr>
              <a:t>Photo by </a:t>
            </a:r>
            <a:r>
              <a:rPr lang="en-GB" b="0" i="0" err="1">
                <a:solidFill>
                  <a:srgbClr val="000000"/>
                </a:solidFill>
                <a:effectLst/>
                <a:latin typeface="PlusJakartaSans"/>
              </a:rPr>
              <a:t>Pixabay</a:t>
            </a:r>
            <a:r>
              <a:rPr lang="en-GB" b="0" i="0">
                <a:solidFill>
                  <a:srgbClr val="000000"/>
                </a:solidFill>
                <a:effectLst/>
                <a:latin typeface="PlusJakartaSans"/>
              </a:rPr>
              <a:t>: https://www.pexels.com/photo/question-mark-on-chalk-board-356079/</a:t>
            </a:r>
          </a:p>
          <a:p>
            <a:r>
              <a:rPr lang="en-GB" b="0" i="0">
                <a:solidFill>
                  <a:srgbClr val="000000"/>
                </a:solidFill>
                <a:effectLst/>
                <a:latin typeface="PlusJakartaSans"/>
              </a:rPr>
              <a:t>A few questions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113992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Joel M </a:t>
            </a:r>
            <a:r>
              <a:rPr lang="en-GB" dirty="0" err="1">
                <a:hlinkClick r:id="rId3"/>
              </a:rPr>
              <a:t>Mathey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endParaRPr lang="en-GB" dirty="0"/>
          </a:p>
          <a:p>
            <a:r>
              <a:rPr lang="en-GB" dirty="0"/>
              <a:t>Photo by </a:t>
            </a:r>
            <a:r>
              <a:rPr lang="en-GB" dirty="0">
                <a:hlinkClick r:id="rId5"/>
              </a:rPr>
              <a:t>Vincent van </a:t>
            </a:r>
            <a:r>
              <a:rPr lang="en-GB" dirty="0" err="1">
                <a:hlinkClick r:id="rId5"/>
              </a:rPr>
              <a:t>Zalinge</a:t>
            </a:r>
            <a:r>
              <a:rPr lang="en-GB" dirty="0"/>
              <a:t> on </a:t>
            </a:r>
            <a:r>
              <a:rPr lang="en-GB" dirty="0" err="1">
                <a:hlinkClick r:id="rId6"/>
              </a:rPr>
              <a:t>Unsplash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166689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Wan San Yip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  <a:p>
            <a:r>
              <a:rPr lang="en-GB" dirty="0"/>
              <a:t>Who is your audience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616407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What about sorting our audience into different categories?</a:t>
            </a:r>
          </a:p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  <a:hlinkClick r:id="rId3"/>
              </a:rPr>
              <a:t>Luis Quintero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D89C0-54A1-4F22-B9AB-2D6D076B7A1E}" type="slidenum">
              <a:rPr lang="en-GB" smtClean="0"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976793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Who might be comfortable with data in Glasgow City Audience?</a:t>
            </a:r>
          </a:p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Ari He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CF7D7-8D2F-456B-8C10-2C92C8280004}" type="slidenum">
              <a:rPr lang="en-GB" smtClean="0"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1490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Some people are very comfortable with numbers and lots of information</a:t>
            </a:r>
          </a:p>
          <a:p>
            <a:r>
              <a:rPr lang="en-GB"/>
              <a:t>By NBC Television - http://www.ebay.com/itm/SUPERB-1968-Original-Photo-LEONARD-NIMOY-as-SPOCK-in-T-V-STAR-TREK-/261594177355?pt=LH_DefaultDomain_0&amp;amp;hash=item3ce83a5f4b, Public Domain, https://commons.wikimedia.org/w/index.php?curid=35441204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CF7D7-8D2F-456B-8C10-2C92C8280004}" type="slidenum">
              <a:rPr lang="en-GB" smtClean="0"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52772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i="0" dirty="0">
                <a:solidFill>
                  <a:srgbClr val="000000"/>
                </a:solidFill>
                <a:effectLst/>
                <a:latin typeface="Alegreya Sans"/>
              </a:rPr>
              <a:t>Bernadette (Bernie) Collins</a:t>
            </a:r>
            <a:endParaRPr lang="en-GB" b="0" i="0" dirty="0">
              <a:solidFill>
                <a:srgbClr val="000000"/>
              </a:solidFill>
              <a:effectLst/>
              <a:latin typeface="Alegreya Sans"/>
            </a:endParaRP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Alegreya Sans"/>
              </a:rPr>
              <a:t>(now Racing Point F1) becoming their Performance and Senior Strategy Engineer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69581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Who is uncomfortable with numbers</a:t>
            </a:r>
          </a:p>
          <a:p>
            <a:r>
              <a:rPr lang="en-GB"/>
              <a:t>Photo by </a:t>
            </a:r>
            <a:r>
              <a:rPr lang="en-GB">
                <a:hlinkClick r:id="rId3"/>
              </a:rPr>
              <a:t>Nik </a:t>
            </a:r>
            <a:r>
              <a:rPr lang="en-GB" err="1">
                <a:hlinkClick r:id="rId3"/>
              </a:rPr>
              <a:t>Shuliahin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CF7D7-8D2F-456B-8C10-2C92C8280004}" type="slidenum">
              <a:rPr lang="en-GB" smtClean="0"/>
              <a:t>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925459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Who is the audience </a:t>
            </a:r>
          </a:p>
          <a:p>
            <a:r>
              <a:rPr lang="en-GB" dirty="0"/>
              <a:t>What are their data literacy levels</a:t>
            </a:r>
          </a:p>
          <a:p>
            <a:r>
              <a:rPr lang="en-GB" dirty="0"/>
              <a:t>Are they a maths graduate</a:t>
            </a:r>
          </a:p>
          <a:p>
            <a:r>
              <a:rPr lang="en-GB" dirty="0"/>
              <a:t>Background in Local government finance</a:t>
            </a:r>
          </a:p>
          <a:p>
            <a:r>
              <a:rPr lang="en-GB" dirty="0"/>
              <a:t>F1 racing mechanic</a:t>
            </a:r>
          </a:p>
          <a:p>
            <a:r>
              <a:rPr lang="en-GB" dirty="0">
                <a:hlinkClick r:id="rId3"/>
              </a:rPr>
              <a:t>Meet the inspirational women proving that F1 is ‘more than a man’s world’ (marieclaire.co.uk)</a:t>
            </a:r>
            <a:endParaRPr lang="en-GB" dirty="0"/>
          </a:p>
          <a:p>
            <a:r>
              <a:rPr lang="en-GB" dirty="0">
                <a:hlinkClick r:id="rId4"/>
              </a:rPr>
              <a:t>12 Top Car Racing Drivers That Happen to Be Women: 24 Hours of Daytona - Bloomberg</a:t>
            </a:r>
            <a:endParaRPr lang="en-GB" dirty="0"/>
          </a:p>
          <a:p>
            <a:r>
              <a:rPr lang="en-GB" dirty="0"/>
              <a:t>Artist with dyslexia</a:t>
            </a:r>
          </a:p>
          <a:p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5"/>
              </a:rPr>
              <a:t>RF._.studio</a:t>
            </a:r>
            <a:r>
              <a:rPr lang="en-GB" b="0" i="0" dirty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6"/>
              </a:rPr>
              <a:t>Pexels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CF7D7-8D2F-456B-8C10-2C92C8280004}" type="slidenum">
              <a:rPr lang="en-GB" smtClean="0"/>
              <a:t>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16113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Thinking of my parents and my partner Jan, none of them that data literate.  Which only means the way that data is presented should be different.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CF7D7-8D2F-456B-8C10-2C92C8280004}" type="slidenum">
              <a:rPr lang="en-GB" smtClean="0"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55880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96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308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PlusJakartaSans"/>
              </a:rPr>
              <a:t>Photo by Martin Lopez: https://www.pexels.com/photo/man-holding-clapper-board-1117132/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277548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What level of detail would an engineer want?</a:t>
            </a:r>
          </a:p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3"/>
              </a:rPr>
              <a:t>ThisIsEngineering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CF7D7-8D2F-456B-8C10-2C92C8280004}" type="slidenum">
              <a:rPr lang="en-GB" smtClean="0"/>
              <a:t>98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034253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Would a visual artist be as interested in the same level of details and figures.  Maybe, its context that matters .</a:t>
            </a:r>
          </a:p>
          <a:p>
            <a:endParaRPr lang="en-GB"/>
          </a:p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  <a:hlinkClick r:id="rId3"/>
              </a:rPr>
              <a:t>Brett Sayles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CF7D7-8D2F-456B-8C10-2C92C8280004}" type="slidenum">
              <a:rPr lang="en-GB" smtClean="0"/>
              <a:t>99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65387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if assume Engineer = technical</a:t>
            </a:r>
          </a:p>
          <a:p>
            <a:r>
              <a:rPr lang="en-GB" dirty="0"/>
              <a:t>Artist = non technical </a:t>
            </a:r>
          </a:p>
          <a:p>
            <a:r>
              <a:rPr lang="en-GB" dirty="0"/>
              <a:t>Engineer = would prefer high level of detail to explore – street level view to see the detail of what is happening which is more focused on specific details</a:t>
            </a:r>
          </a:p>
          <a:p>
            <a:r>
              <a:rPr lang="en-GB" dirty="0"/>
              <a:t>Artist = happy the overview – which gives a flavour of the data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CF7D7-8D2F-456B-8C10-2C92C8280004}" type="slidenum">
              <a:rPr lang="en-GB" smtClean="0"/>
              <a:t>100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863870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r>
              <a:rPr lang="en-GB"/>
              <a:t>https://dribbble.com/shots/1938508-Free-User-pics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CF7D7-8D2F-456B-8C10-2C92C8280004}" type="slidenum">
              <a:rPr lang="en-GB" smtClean="0"/>
              <a:t>101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294800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This might be something some people are thinking?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CF7D7-8D2F-456B-8C10-2C92C8280004}" type="slidenum">
              <a:rPr lang="en-GB" smtClean="0"/>
              <a:t>102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021509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Some people think it’s a good idea, some do not lets look at which organisations use personas</a:t>
            </a:r>
          </a:p>
          <a:p>
            <a:r>
              <a:rPr lang="en-GB"/>
              <a:t>https://www.pexels.com/photo/banking-business-checklist-commerce-416322/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CF7D7-8D2F-456B-8C10-2C92C8280004}" type="slidenum">
              <a:rPr lang="en-GB" smtClean="0"/>
              <a:t>103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175589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https://alphagov.github.io/accessibility-personas/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CF7D7-8D2F-456B-8C10-2C92C8280004}" type="slidenum">
              <a:rPr lang="en-GB" smtClean="0"/>
              <a:t>105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428635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Many humans like to sort things into different categories</a:t>
            </a:r>
          </a:p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3"/>
              </a:rPr>
              <a:t>cottonbro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CF7D7-8D2F-456B-8C10-2C92C8280004}" type="slidenum">
              <a:rPr lang="en-GB" smtClean="0"/>
              <a:t>106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761581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Many humans like to sort things into different categories</a:t>
            </a:r>
          </a:p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3"/>
              </a:rPr>
              <a:t>cottonbro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CF7D7-8D2F-456B-8C10-2C92C8280004}" type="slidenum">
              <a:rPr lang="en-GB" smtClean="0"/>
              <a:t>107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61650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endParaRPr lang="en-GB"/>
          </a:p>
          <a:p>
            <a:r>
              <a:rPr lang="en-GB"/>
              <a:t>Photo by </a:t>
            </a:r>
            <a:r>
              <a:rPr lang="en-GB" err="1">
                <a:hlinkClick r:id="rId3"/>
              </a:rPr>
              <a:t>Imansyah</a:t>
            </a:r>
            <a:r>
              <a:rPr lang="en-GB">
                <a:hlinkClick r:id="rId3"/>
              </a:rPr>
              <a:t> Muhamad </a:t>
            </a:r>
            <a:r>
              <a:rPr lang="en-GB" err="1">
                <a:hlinkClick r:id="rId3"/>
              </a:rPr>
              <a:t>Putera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r>
              <a:rPr lang="en-GB"/>
              <a:t>Photo by </a:t>
            </a:r>
            <a:r>
              <a:rPr lang="en-GB">
                <a:hlinkClick r:id="rId5"/>
              </a:rPr>
              <a:t>Omid Armin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r>
              <a:rPr lang="en-GB"/>
              <a:t>Photo by </a:t>
            </a:r>
            <a:r>
              <a:rPr lang="en-GB">
                <a:hlinkClick r:id="rId6"/>
              </a:rPr>
              <a:t>Erik </a:t>
            </a:r>
            <a:r>
              <a:rPr lang="en-GB" err="1">
                <a:hlinkClick r:id="rId6"/>
              </a:rPr>
              <a:t>Lucatero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  <a:p>
            <a:r>
              <a:rPr lang="en-GB"/>
              <a:t>Photo by </a:t>
            </a:r>
            <a:r>
              <a:rPr lang="en-GB">
                <a:hlinkClick r:id="rId7"/>
              </a:rPr>
              <a:t>Craig McKay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1CF7D7-8D2F-456B-8C10-2C92C828000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5582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Susan Wilkinson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  <a:p>
            <a:r>
              <a:rPr lang="en-GB" dirty="0"/>
              <a:t>What about fiction 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802310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  <a:hlinkClick r:id="rId3"/>
              </a:rPr>
              <a:t>Italo Melo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 b="1" i="0" u="none" strike="noStrike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  <a:hlinkClick r:id="rId5"/>
              </a:rPr>
              <a:t>Juan Pablo Serrano Arenas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6"/>
              </a:rPr>
              <a:t>Pexels</a:t>
            </a:r>
            <a:endParaRPr lang="en-GB" b="1" i="0" u="none" strike="noStrike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  <a:hlinkClick r:id="rId7"/>
              </a:rPr>
              <a:t>SHAHBAZ AKRAM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8"/>
              </a:rPr>
              <a:t>Pexels</a:t>
            </a:r>
            <a:endParaRPr lang="en-GB" b="1" i="0" u="none" strike="noStrike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GB" b="1" i="0" u="none" strike="noStrike">
                <a:solidFill>
                  <a:srgbClr val="1A1A1A"/>
                </a:solidFill>
                <a:effectLst/>
                <a:latin typeface="-apple-system"/>
                <a:hlinkClick r:id="rId9"/>
              </a:rPr>
              <a:t>Moose Photos</a:t>
            </a:r>
            <a:r>
              <a:rPr lang="en-GB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GB" b="1" i="0" u="none" strike="noStrike" err="1">
                <a:solidFill>
                  <a:srgbClr val="1A1A1A"/>
                </a:solidFill>
                <a:effectLst/>
                <a:latin typeface="-apple-system"/>
                <a:hlinkClick r:id="rId10"/>
              </a:rPr>
              <a:t>Pexels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1CF7D7-8D2F-456B-8C10-2C92C828000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272256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 err="1">
                <a:hlinkClick r:id="rId3"/>
              </a:rPr>
              <a:t>Kabo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  <a:p>
            <a:r>
              <a:rPr lang="en-GB" dirty="0"/>
              <a:t>Yes I do eat my own dog food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111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01841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As in all the good cookery shows here’s is one I prepared earlier</a:t>
            </a:r>
          </a:p>
          <a:p>
            <a:r>
              <a:rPr lang="en-GB"/>
              <a:t>Photo by </a:t>
            </a:r>
            <a:r>
              <a:rPr lang="en-GB">
                <a:hlinkClick r:id="rId3"/>
              </a:rPr>
              <a:t>Phinehas Adams</a:t>
            </a:r>
            <a:r>
              <a:rPr lang="en-GB"/>
              <a:t> on </a:t>
            </a:r>
            <a:r>
              <a:rPr lang="en-GB" err="1">
                <a:hlinkClick r:id="rId4"/>
              </a:rPr>
              <a:t>Unsplash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CF7D7-8D2F-456B-8C10-2C92C8280004}" type="slidenum">
              <a:rPr lang="en-GB" smtClean="0"/>
              <a:t>112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600428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Tell the story how created these photos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63B4C-C5AC-4A13-96C4-E5FF85E1C6D1}" type="slidenum">
              <a:rPr lang="en-GB" smtClean="0"/>
              <a:t>117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742421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Mika Baumeister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  <a:p>
            <a:r>
              <a:rPr lang="en-GB" dirty="0"/>
              <a:t>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118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977541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 Photo by </a:t>
            </a:r>
            <a:r>
              <a:rPr lang="en-GB" dirty="0">
                <a:hlinkClick r:id="rId3"/>
              </a:rPr>
              <a:t>Markus </a:t>
            </a:r>
            <a:r>
              <a:rPr lang="en-GB" dirty="0" err="1">
                <a:hlinkClick r:id="rId3"/>
              </a:rPr>
              <a:t>Spiske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  <a:p>
            <a:r>
              <a:rPr lang="en-GB" dirty="0"/>
              <a:t>We all know that computers will not allow an Integer to be added a string, yes you can one has to be converted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6A2BF-5B4F-45EF-B019-9AB4F8542936}" type="slidenum">
              <a:rPr lang="en-GB" smtClean="0"/>
              <a:t>123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46554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Do you know your dataset as well as you know your bank account?</a:t>
            </a:r>
          </a:p>
          <a:p>
            <a:r>
              <a:rPr lang="pl-PL" b="0" i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pl-PL" b="1" i="0" u="none" strike="noStrike">
                <a:solidFill>
                  <a:srgbClr val="1A1A1A"/>
                </a:solidFill>
                <a:effectLst/>
                <a:latin typeface="-apple-system"/>
                <a:hlinkClick r:id="rId3"/>
              </a:rPr>
              <a:t>Karolina Grabowska</a:t>
            </a:r>
            <a:r>
              <a:rPr lang="pl-PL" b="0" i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pl-PL" b="1" i="0" u="none" strike="noStrike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D89C0-54A1-4F22-B9AB-2D6D076B7A1E}" type="slidenum">
              <a:rPr lang="en-GB" smtClean="0"/>
              <a:t>124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11447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Tim </a:t>
            </a:r>
            <a:r>
              <a:rPr lang="en-GB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Stief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GB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GB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you know simple things like the 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lowest value and the highest value, what is the average value does that look right?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Bed blocking story – Jen Stirrup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E8793-DE39-4A2D-998D-CA69E64DA2F1}" type="slidenum">
              <a:rPr lang="en-GB" smtClean="0"/>
              <a:t>125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05164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Florian </a:t>
            </a:r>
            <a:r>
              <a:rPr lang="en-GB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Schmidinger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GB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GB"/>
          </a:p>
          <a:p>
            <a:r>
              <a:rPr lang="en-GB"/>
              <a:t>Not buy a house without a survey, or would you?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E8793-DE39-4A2D-998D-CA69E64DA2F1}" type="slidenum">
              <a:rPr lang="en-GB" smtClean="0"/>
              <a:t>126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85774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Yet make business decisions based on data you do not know?</a:t>
            </a:r>
          </a:p>
          <a:p>
            <a:r>
              <a:rPr lang="en-GB"/>
              <a:t>Known unknowns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E8793-DE39-4A2D-998D-CA69E64DA2F1}" type="slidenum">
              <a:rPr lang="en-GB" smtClean="0"/>
              <a:t>127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121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9616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03/06/2022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03/06/2022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03/06/2022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03/06/2022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e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7" Type="http://schemas.openxmlformats.org/officeDocument/2006/relationships/image" Target="../media/image97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jpeg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jpeg"/><Relationship Id="rId5" Type="http://schemas.openxmlformats.org/officeDocument/2006/relationships/image" Target="../media/image100.jpeg"/><Relationship Id="rId4" Type="http://schemas.openxmlformats.org/officeDocument/2006/relationships/image" Target="../media/image99.jpe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omannumerals.org/converter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arcadiapod.com/2013/02/04/x-the-unknown-1956/" TargetMode="Externa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sv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svg"/><Relationship Id="rId5" Type="http://schemas.openxmlformats.org/officeDocument/2006/relationships/image" Target="../media/image135.png"/><Relationship Id="rId4" Type="http://schemas.openxmlformats.org/officeDocument/2006/relationships/image" Target="../media/image134.sv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sv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svg"/><Relationship Id="rId5" Type="http://schemas.openxmlformats.org/officeDocument/2006/relationships/image" Target="../media/image135.png"/><Relationship Id="rId4" Type="http://schemas.openxmlformats.org/officeDocument/2006/relationships/image" Target="../media/image134.sv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sv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svg"/><Relationship Id="rId5" Type="http://schemas.openxmlformats.org/officeDocument/2006/relationships/image" Target="../media/image135.png"/><Relationship Id="rId10" Type="http://schemas.openxmlformats.org/officeDocument/2006/relationships/image" Target="../media/image140.svg"/><Relationship Id="rId4" Type="http://schemas.openxmlformats.org/officeDocument/2006/relationships/image" Target="../media/image134.svg"/><Relationship Id="rId9" Type="http://schemas.openxmlformats.org/officeDocument/2006/relationships/image" Target="../media/image139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sv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12" Type="http://schemas.openxmlformats.org/officeDocument/2006/relationships/image" Target="../media/image142.sv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svg"/><Relationship Id="rId11" Type="http://schemas.openxmlformats.org/officeDocument/2006/relationships/image" Target="../media/image141.png"/><Relationship Id="rId5" Type="http://schemas.openxmlformats.org/officeDocument/2006/relationships/image" Target="../media/image135.png"/><Relationship Id="rId10" Type="http://schemas.openxmlformats.org/officeDocument/2006/relationships/image" Target="../media/image140.svg"/><Relationship Id="rId4" Type="http://schemas.openxmlformats.org/officeDocument/2006/relationships/image" Target="../media/image134.svg"/><Relationship Id="rId9" Type="http://schemas.openxmlformats.org/officeDocument/2006/relationships/image" Target="../media/image139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sv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svg"/><Relationship Id="rId5" Type="http://schemas.openxmlformats.org/officeDocument/2006/relationships/image" Target="../media/image135.png"/><Relationship Id="rId10" Type="http://schemas.openxmlformats.org/officeDocument/2006/relationships/image" Target="../media/image142.svg"/><Relationship Id="rId4" Type="http://schemas.openxmlformats.org/officeDocument/2006/relationships/image" Target="../media/image134.svg"/><Relationship Id="rId9" Type="http://schemas.openxmlformats.org/officeDocument/2006/relationships/image" Target="../media/image141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svg"/><Relationship Id="rId5" Type="http://schemas.openxmlformats.org/officeDocument/2006/relationships/image" Target="../media/image146.png"/><Relationship Id="rId4" Type="http://schemas.openxmlformats.org/officeDocument/2006/relationships/image" Target="../media/image145.jpe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e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svg"/><Relationship Id="rId7" Type="http://schemas.openxmlformats.org/officeDocument/2006/relationships/image" Target="../media/image161.sv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svg"/><Relationship Id="rId4" Type="http://schemas.openxmlformats.org/officeDocument/2006/relationships/image" Target="../media/image158.png"/><Relationship Id="rId9" Type="http://schemas.openxmlformats.org/officeDocument/2006/relationships/image" Target="../media/image163.sv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svg"/><Relationship Id="rId7" Type="http://schemas.openxmlformats.org/officeDocument/2006/relationships/image" Target="../media/image161.sv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svg"/><Relationship Id="rId4" Type="http://schemas.openxmlformats.org/officeDocument/2006/relationships/image" Target="../media/image158.png"/><Relationship Id="rId9" Type="http://schemas.openxmlformats.org/officeDocument/2006/relationships/image" Target="../media/image163.sv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e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gif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usioncharts.com/blog/10-dashboard-design-mistakes/" TargetMode="External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gif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jpe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e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e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e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e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7.svg"/><Relationship Id="rId4" Type="http://schemas.openxmlformats.org/officeDocument/2006/relationships/image" Target="../media/image186.png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e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jpe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e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e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e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sv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e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jpe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svg"/><Relationship Id="rId5" Type="http://schemas.openxmlformats.org/officeDocument/2006/relationships/image" Target="../media/image202.png"/><Relationship Id="rId4" Type="http://schemas.openxmlformats.org/officeDocument/2006/relationships/image" Target="../media/image201.svg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svg"/><Relationship Id="rId3" Type="http://schemas.openxmlformats.org/officeDocument/2006/relationships/image" Target="../media/image204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svg"/><Relationship Id="rId5" Type="http://schemas.openxmlformats.org/officeDocument/2006/relationships/image" Target="../media/image200.png"/><Relationship Id="rId10" Type="http://schemas.openxmlformats.org/officeDocument/2006/relationships/image" Target="../media/image207.svg"/><Relationship Id="rId4" Type="http://schemas.openxmlformats.org/officeDocument/2006/relationships/image" Target="../media/image205.svg"/><Relationship Id="rId9" Type="http://schemas.openxmlformats.org/officeDocument/2006/relationships/image" Target="../media/image206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jpe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e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jpe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4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VimVzgtD6w?feature=oembed" TargetMode="External"/><Relationship Id="rId4" Type="http://schemas.openxmlformats.org/officeDocument/2006/relationships/image" Target="../media/image217.jpe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e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e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e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jpeg"/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jpe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jpe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jpe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jpe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jpe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jpe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e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jpe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jpe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jpe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jpe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jpe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jpe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jpe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jpe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2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49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49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e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372D49-E57D-4AC4-B305-D19BD223E948}"/>
              </a:ext>
            </a:extLst>
          </p:cNvPr>
          <p:cNvSpPr txBox="1"/>
          <p:nvPr/>
        </p:nvSpPr>
        <p:spPr>
          <a:xfrm>
            <a:off x="1" y="4662130"/>
            <a:ext cx="12192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800" b="0" i="0" u="none" strike="noStrike" dirty="0">
                <a:solidFill>
                  <a:schemeClr val="accent1"/>
                </a:solidFill>
                <a:effectLst/>
              </a:rPr>
              <a:t>bit.ly/3MXxL1g</a:t>
            </a: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2859FBD6-199D-1C85-E509-947280EA5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1856" y="0"/>
            <a:ext cx="4977765" cy="497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59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FFDA32-EB98-0A47-D65A-C38FB8FC982C}"/>
              </a:ext>
            </a:extLst>
          </p:cNvPr>
          <p:cNvSpPr txBox="1"/>
          <p:nvPr/>
        </p:nvSpPr>
        <p:spPr>
          <a:xfrm>
            <a:off x="0" y="0"/>
            <a:ext cx="121920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0" b="1" dirty="0">
                <a:solidFill>
                  <a:srgbClr val="0070C0"/>
                </a:solidFill>
              </a:rPr>
              <a:t>In 2019 which industry had a market share of </a:t>
            </a:r>
            <a:br>
              <a:rPr lang="en-GB" sz="11000" b="1" dirty="0">
                <a:solidFill>
                  <a:srgbClr val="0070C0"/>
                </a:solidFill>
              </a:rPr>
            </a:br>
            <a:r>
              <a:rPr lang="en-GB" sz="11000" b="1" dirty="0">
                <a:solidFill>
                  <a:srgbClr val="0070C0"/>
                </a:solidFill>
              </a:rPr>
              <a:t>&gt; $100 billion</a:t>
            </a:r>
          </a:p>
        </p:txBody>
      </p:sp>
    </p:spTree>
    <p:extLst>
      <p:ext uri="{BB962C8B-B14F-4D97-AF65-F5344CB8AC3E}">
        <p14:creationId xmlns:p14="http://schemas.microsoft.com/office/powerpoint/2010/main" val="3251382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blurry, close&#10;&#10;Description automatically generated">
            <a:extLst>
              <a:ext uri="{FF2B5EF4-FFF2-40B4-BE49-F238E27FC236}">
                <a16:creationId xmlns:a16="http://schemas.microsoft.com/office/drawing/2014/main" id="{A52404B7-8F24-4A7B-BC97-C972DF3DFF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2"/>
            <a:ext cx="6323142" cy="5593660"/>
          </a:xfrm>
          <a:custGeom>
            <a:avLst/>
            <a:gdLst/>
            <a:ahLst/>
            <a:cxnLst/>
            <a:rect l="l" t="t" r="r" b="b"/>
            <a:pathLst>
              <a:path w="6323162" h="5593660">
                <a:moveTo>
                  <a:pt x="2177447" y="0"/>
                </a:move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</p:spPr>
      </p:pic>
      <p:pic>
        <p:nvPicPr>
          <p:cNvPr id="4" name="Picture 3" descr="A picture containing person&#10;&#10;Description automatically generated">
            <a:extLst>
              <a:ext uri="{FF2B5EF4-FFF2-40B4-BE49-F238E27FC236}">
                <a16:creationId xmlns:a16="http://schemas.microsoft.com/office/drawing/2014/main" id="{336559B2-21C2-40E4-A802-2473E88A01F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6795930" y="1685367"/>
            <a:ext cx="5396070" cy="5172635"/>
          </a:xfrm>
          <a:custGeom>
            <a:avLst/>
            <a:gdLst/>
            <a:ahLst/>
            <a:cxnLst/>
            <a:rect l="l" t="t" r="r" b="b"/>
            <a:pathLst>
              <a:path w="5396070" h="5172635">
                <a:moveTo>
                  <a:pt x="2809770" y="1442"/>
                </a:moveTo>
                <a:cubicBezTo>
                  <a:pt x="3212462" y="15635"/>
                  <a:pt x="3625968" y="134989"/>
                  <a:pt x="4032739" y="376223"/>
                </a:cubicBezTo>
                <a:cubicBezTo>
                  <a:pt x="4589656" y="706501"/>
                  <a:pt x="5051318" y="1213487"/>
                  <a:pt x="5362614" y="1796088"/>
                </a:cubicBezTo>
                <a:lnTo>
                  <a:pt x="5396070" y="1864600"/>
                </a:lnTo>
                <a:lnTo>
                  <a:pt x="5396070" y="4888539"/>
                </a:lnTo>
                <a:lnTo>
                  <a:pt x="5373530" y="4924165"/>
                </a:lnTo>
                <a:cubicBezTo>
                  <a:pt x="5310112" y="5013254"/>
                  <a:pt x="5241620" y="5088864"/>
                  <a:pt x="5168684" y="5154829"/>
                </a:cubicBezTo>
                <a:lnTo>
                  <a:pt x="5146924" y="5172635"/>
                </a:lnTo>
                <a:lnTo>
                  <a:pt x="987172" y="5172635"/>
                </a:lnTo>
                <a:lnTo>
                  <a:pt x="842383" y="4959392"/>
                </a:lnTo>
                <a:cubicBezTo>
                  <a:pt x="689919" y="4704655"/>
                  <a:pt x="574982" y="4422821"/>
                  <a:pt x="460051" y="4132485"/>
                </a:cubicBezTo>
                <a:cubicBezTo>
                  <a:pt x="123442" y="3282182"/>
                  <a:pt x="-251427" y="2525854"/>
                  <a:pt x="227408" y="1673941"/>
                </a:cubicBezTo>
                <a:cubicBezTo>
                  <a:pt x="822220" y="615687"/>
                  <a:pt x="1780673" y="-34829"/>
                  <a:pt x="2809770" y="1442"/>
                </a:cubicBezTo>
                <a:close/>
              </a:path>
            </a:pathLst>
          </a:cu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B471EA4-660F-4100-A33D-41A3CA2AEBD0}"/>
              </a:ext>
            </a:extLst>
          </p:cNvPr>
          <p:cNvSpPr/>
          <p:nvPr/>
        </p:nvSpPr>
        <p:spPr>
          <a:xfrm>
            <a:off x="1052036" y="5798990"/>
            <a:ext cx="27638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Technical</a:t>
            </a:r>
            <a:endParaRPr lang="en-US" sz="54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962E32-F27D-49B5-ABFE-AED9C10529C0}"/>
              </a:ext>
            </a:extLst>
          </p:cNvPr>
          <p:cNvSpPr/>
          <p:nvPr/>
        </p:nvSpPr>
        <p:spPr>
          <a:xfrm>
            <a:off x="7876339" y="165353"/>
            <a:ext cx="41520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Non-Technical</a:t>
            </a:r>
            <a:endParaRPr lang="en-US" sz="54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585987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oy, doll, clipart, vector graphics&#10;&#10;Description automatically generated">
            <a:extLst>
              <a:ext uri="{FF2B5EF4-FFF2-40B4-BE49-F238E27FC236}">
                <a16:creationId xmlns:a16="http://schemas.microsoft.com/office/drawing/2014/main" id="{BA1FF23F-9918-4221-931F-4339657CEAE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28397" cy="59831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370DF5-D9E5-442C-BE5F-CBEA4392E342}"/>
              </a:ext>
            </a:extLst>
          </p:cNvPr>
          <p:cNvSpPr/>
          <p:nvPr/>
        </p:nvSpPr>
        <p:spPr>
          <a:xfrm>
            <a:off x="4398694" y="5983113"/>
            <a:ext cx="27061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Personas</a:t>
            </a:r>
          </a:p>
        </p:txBody>
      </p:sp>
    </p:spTree>
    <p:extLst>
      <p:ext uri="{BB962C8B-B14F-4D97-AF65-F5344CB8AC3E}">
        <p14:creationId xmlns:p14="http://schemas.microsoft.com/office/powerpoint/2010/main" val="397845344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30AEED-690D-4E07-B526-A1894AA10393}"/>
              </a:ext>
            </a:extLst>
          </p:cNvPr>
          <p:cNvSpPr/>
          <p:nvPr/>
        </p:nvSpPr>
        <p:spPr>
          <a:xfrm>
            <a:off x="0" y="0"/>
            <a:ext cx="12192000" cy="717119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5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“…nobody uses them…</a:t>
            </a:r>
          </a:p>
          <a:p>
            <a:pPr algn="ctr"/>
            <a:r>
              <a:rPr lang="en-US" sz="115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why should we use them?”</a:t>
            </a:r>
          </a:p>
        </p:txBody>
      </p:sp>
    </p:spTree>
    <p:extLst>
      <p:ext uri="{BB962C8B-B14F-4D97-AF65-F5344CB8AC3E}">
        <p14:creationId xmlns:p14="http://schemas.microsoft.com/office/powerpoint/2010/main" val="26793763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ABCA9A9-BCA8-43BF-992B-987B36EFBD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2311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pen Government License for public sector information">
            <a:extLst>
              <a:ext uri="{FF2B5EF4-FFF2-40B4-BE49-F238E27FC236}">
                <a16:creationId xmlns:a16="http://schemas.microsoft.com/office/drawing/2014/main" id="{7B2DE041-9BF3-4933-BBA2-502938DB4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513816"/>
            <a:ext cx="12130826" cy="189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99382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47A4AA-1A5D-4CC0-89C5-C02451633C9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0245" y="0"/>
            <a:ext cx="8058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980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643340D6-1022-4C9F-9A02-50FFCF910D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546B56-F66E-4098-A61B-9C2147F438EC}"/>
              </a:ext>
            </a:extLst>
          </p:cNvPr>
          <p:cNvSpPr/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0" cap="none" spc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Define your audience?</a:t>
            </a:r>
          </a:p>
        </p:txBody>
      </p:sp>
    </p:spTree>
    <p:extLst>
      <p:ext uri="{BB962C8B-B14F-4D97-AF65-F5344CB8AC3E}">
        <p14:creationId xmlns:p14="http://schemas.microsoft.com/office/powerpoint/2010/main" val="218456892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643340D6-1022-4C9F-9A02-50FFCF910D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546B56-F66E-4098-A61B-9C2147F438EC}"/>
              </a:ext>
            </a:extLst>
          </p:cNvPr>
          <p:cNvSpPr/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How </a:t>
            </a:r>
            <a:r>
              <a:rPr lang="en-US" sz="6000" b="0" cap="none" spc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0990722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D34747-AB4C-4416-A410-9CAD4FD0B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6000" y="609952"/>
            <a:ext cx="8000000" cy="5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6883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7">
            <a:extLst>
              <a:ext uri="{FF2B5EF4-FFF2-40B4-BE49-F238E27FC236}">
                <a16:creationId xmlns:a16="http://schemas.microsoft.com/office/drawing/2014/main" id="{2DAA6C16-BF9B-4A3E-BC70-EE6015D4F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3D17E9EA-1771-418D-A1A7-1966B326A4C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/>
          <a:stretch/>
        </p:blipFill>
        <p:spPr>
          <a:xfrm>
            <a:off x="-4" y="10"/>
            <a:ext cx="2952750" cy="3940619"/>
          </a:xfrm>
          <a:custGeom>
            <a:avLst/>
            <a:gdLst/>
            <a:ahLst/>
            <a:cxnLst/>
            <a:rect l="l" t="t" r="r" b="b"/>
            <a:pathLst>
              <a:path w="2952750" h="3940629">
                <a:moveTo>
                  <a:pt x="0" y="0"/>
                </a:moveTo>
                <a:lnTo>
                  <a:pt x="2952750" y="0"/>
                </a:lnTo>
                <a:lnTo>
                  <a:pt x="2952749" y="3847994"/>
                </a:lnTo>
                <a:lnTo>
                  <a:pt x="0" y="3940629"/>
                </a:lnTo>
                <a:close/>
              </a:path>
            </a:pathLst>
          </a:custGeom>
        </p:spPr>
      </p:pic>
      <p:pic>
        <p:nvPicPr>
          <p:cNvPr id="13" name="Picture 12" descr="A picture containing hair, looking, black, posing&#10;&#10;Description automatically generated">
            <a:extLst>
              <a:ext uri="{FF2B5EF4-FFF2-40B4-BE49-F238E27FC236}">
                <a16:creationId xmlns:a16="http://schemas.microsoft.com/office/drawing/2014/main" id="{25F6478A-89EC-49FA-9A3D-1FDEAEA71DB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43253" y="10"/>
            <a:ext cx="2857499" cy="3842008"/>
          </a:xfrm>
          <a:custGeom>
            <a:avLst/>
            <a:gdLst/>
            <a:ahLst/>
            <a:cxnLst/>
            <a:rect l="l" t="t" r="r" b="b"/>
            <a:pathLst>
              <a:path w="2857499" h="3842018">
                <a:moveTo>
                  <a:pt x="0" y="0"/>
                </a:moveTo>
                <a:lnTo>
                  <a:pt x="2857499" y="0"/>
                </a:lnTo>
                <a:lnTo>
                  <a:pt x="2857499" y="3799815"/>
                </a:lnTo>
                <a:lnTo>
                  <a:pt x="2408465" y="3766458"/>
                </a:lnTo>
                <a:lnTo>
                  <a:pt x="0" y="3842018"/>
                </a:lnTo>
                <a:close/>
              </a:path>
            </a:pathLst>
          </a:custGeom>
        </p:spPr>
      </p:pic>
      <p:pic>
        <p:nvPicPr>
          <p:cNvPr id="11" name="Picture 10" descr="A picture containing wall, person, indoor, necktie&#10;&#10;Description automatically generated">
            <a:extLst>
              <a:ext uri="{FF2B5EF4-FFF2-40B4-BE49-F238E27FC236}">
                <a16:creationId xmlns:a16="http://schemas.microsoft.com/office/drawing/2014/main" id="{EF1E0AA3-2D05-4DD3-928C-2FD5EFBB4DB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91251" y="10"/>
            <a:ext cx="2857499" cy="4026227"/>
          </a:xfrm>
          <a:custGeom>
            <a:avLst/>
            <a:gdLst/>
            <a:ahLst/>
            <a:cxnLst/>
            <a:rect l="l" t="t" r="r" b="b"/>
            <a:pathLst>
              <a:path w="2857499" h="4026237">
                <a:moveTo>
                  <a:pt x="0" y="0"/>
                </a:moveTo>
                <a:lnTo>
                  <a:pt x="2857499" y="0"/>
                </a:lnTo>
                <a:lnTo>
                  <a:pt x="2857499" y="4026237"/>
                </a:lnTo>
                <a:lnTo>
                  <a:pt x="0" y="3813966"/>
                </a:lnTo>
                <a:close/>
              </a:path>
            </a:pathLst>
          </a:custGeom>
        </p:spPr>
      </p:pic>
      <p:pic>
        <p:nvPicPr>
          <p:cNvPr id="9" name="Picture 8" descr="A picture containing person, wall, person, indoor&#10;&#10;Description automatically generated">
            <a:extLst>
              <a:ext uri="{FF2B5EF4-FFF2-40B4-BE49-F238E27FC236}">
                <a16:creationId xmlns:a16="http://schemas.microsoft.com/office/drawing/2014/main" id="{6A839281-A849-4C10-B11C-79B06536847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39249" y="10"/>
            <a:ext cx="2952751" cy="4049475"/>
          </a:xfrm>
          <a:custGeom>
            <a:avLst/>
            <a:gdLst/>
            <a:ahLst/>
            <a:cxnLst/>
            <a:rect l="l" t="t" r="r" b="b"/>
            <a:pathLst>
              <a:path w="2952751" h="4049485">
                <a:moveTo>
                  <a:pt x="0" y="0"/>
                </a:moveTo>
                <a:lnTo>
                  <a:pt x="2952751" y="0"/>
                </a:lnTo>
                <a:lnTo>
                  <a:pt x="2952750" y="3940629"/>
                </a:lnTo>
                <a:lnTo>
                  <a:pt x="122465" y="4049485"/>
                </a:lnTo>
                <a:lnTo>
                  <a:pt x="0" y="4040388"/>
                </a:lnTo>
                <a:close/>
              </a:path>
            </a:pathLst>
          </a:custGeom>
        </p:spPr>
      </p:pic>
      <p:grpSp>
        <p:nvGrpSpPr>
          <p:cNvPr id="16" name="Group 19">
            <a:extLst>
              <a:ext uri="{FF2B5EF4-FFF2-40B4-BE49-F238E27FC236}">
                <a16:creationId xmlns:a16="http://schemas.microsoft.com/office/drawing/2014/main" id="{31655B4F-4050-4B1F-82A8-180E74CF9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EA4C97B-84C4-4658-A6D6-600CB62B4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4FE591E-19B9-480D-9B26-EB96D70C2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7">
                <a:alphaModFix amt="5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289BAF1-BA30-4E00-BAA2-C45DCBE20AA8}"/>
              </a:ext>
            </a:extLst>
          </p:cNvPr>
          <p:cNvSpPr txBox="1"/>
          <p:nvPr/>
        </p:nvSpPr>
        <p:spPr>
          <a:xfrm>
            <a:off x="5664201" y="4766266"/>
            <a:ext cx="5692774" cy="108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cap="none" spc="0" normalizeH="0" baseline="0" noProof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uLnTx/>
                <a:uFillTx/>
              </a:rPr>
              <a:t>https://unsplash.com/s/photos/face</a:t>
            </a:r>
          </a:p>
        </p:txBody>
      </p:sp>
    </p:spTree>
    <p:extLst>
      <p:ext uri="{BB962C8B-B14F-4D97-AF65-F5344CB8AC3E}">
        <p14:creationId xmlns:p14="http://schemas.microsoft.com/office/powerpoint/2010/main" val="2830379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E28D545-C588-42AD-B6B7-B087398DCC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0751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7">
            <a:extLst>
              <a:ext uri="{FF2B5EF4-FFF2-40B4-BE49-F238E27FC236}">
                <a16:creationId xmlns:a16="http://schemas.microsoft.com/office/drawing/2014/main" id="{98135EBA-B3A3-4F88-BCB1-D0C8E63F4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842EDB8E-10D2-4704-98B8-07341EAA51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466" y="365124"/>
            <a:ext cx="2834938" cy="3574727"/>
          </a:xfrm>
          <a:prstGeom prst="rect">
            <a:avLst/>
          </a:prstGeom>
        </p:spPr>
      </p:pic>
      <p:pic>
        <p:nvPicPr>
          <p:cNvPr id="7" name="Picture 6" descr="A picture containing person, person, indoor, older&#10;&#10;Description automatically generated">
            <a:extLst>
              <a:ext uri="{FF2B5EF4-FFF2-40B4-BE49-F238E27FC236}">
                <a16:creationId xmlns:a16="http://schemas.microsoft.com/office/drawing/2014/main" id="{1FD6E86F-5045-4F2E-BF7D-3AABFFC636D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82833" y="365124"/>
            <a:ext cx="2834938" cy="2057400"/>
          </a:xfrm>
          <a:prstGeom prst="rect">
            <a:avLst/>
          </a:prstGeom>
        </p:spPr>
      </p:pic>
      <p:cxnSp>
        <p:nvCxnSpPr>
          <p:cNvPr id="25" name="Straight Connector 19">
            <a:extLst>
              <a:ext uri="{FF2B5EF4-FFF2-40B4-BE49-F238E27FC236}">
                <a16:creationId xmlns:a16="http://schemas.microsoft.com/office/drawing/2014/main" id="{447D1B1D-04C6-4151-9423-F5437649E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788307" y="831087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person, clothing, standing&#10;&#10;Description automatically generated">
            <a:extLst>
              <a:ext uri="{FF2B5EF4-FFF2-40B4-BE49-F238E27FC236}">
                <a16:creationId xmlns:a16="http://schemas.microsoft.com/office/drawing/2014/main" id="{C35D6265-B92F-4EE0-B35A-E7A74FC706E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466" y="4119239"/>
            <a:ext cx="2834938" cy="2057724"/>
          </a:xfrm>
          <a:prstGeom prst="rect">
            <a:avLst/>
          </a:prstGeom>
        </p:spPr>
      </p:pic>
      <p:pic>
        <p:nvPicPr>
          <p:cNvPr id="11" name="Picture 10" descr="A picture containing person, indoor, wall, red&#10;&#10;Description automatically generated">
            <a:extLst>
              <a:ext uri="{FF2B5EF4-FFF2-40B4-BE49-F238E27FC236}">
                <a16:creationId xmlns:a16="http://schemas.microsoft.com/office/drawing/2014/main" id="{7BD8ABF4-9FB2-4DF0-9A36-18846F46AEE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82834" y="2601911"/>
            <a:ext cx="2834937" cy="35750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1F22A6-9712-463C-AAE9-7C2C4CC1EC70}"/>
              </a:ext>
            </a:extLst>
          </p:cNvPr>
          <p:cNvSpPr txBox="1"/>
          <p:nvPr/>
        </p:nvSpPr>
        <p:spPr>
          <a:xfrm>
            <a:off x="7214190" y="2048256"/>
            <a:ext cx="4413749" cy="4123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https://www.pexels.com/search/face/</a:t>
            </a:r>
          </a:p>
        </p:txBody>
      </p:sp>
    </p:spTree>
    <p:extLst>
      <p:ext uri="{BB962C8B-B14F-4D97-AF65-F5344CB8AC3E}">
        <p14:creationId xmlns:p14="http://schemas.microsoft.com/office/powerpoint/2010/main" val="194528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ss, mammal, dog&#10;&#10;Description automatically generated">
            <a:extLst>
              <a:ext uri="{FF2B5EF4-FFF2-40B4-BE49-F238E27FC236}">
                <a16:creationId xmlns:a16="http://schemas.microsoft.com/office/drawing/2014/main" id="{EE556238-E1ED-4C69-9E13-E48C4651C0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76053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ake, chocolate, indoor, plant&#10;&#10;Description automatically generated">
            <a:extLst>
              <a:ext uri="{FF2B5EF4-FFF2-40B4-BE49-F238E27FC236}">
                <a16:creationId xmlns:a16="http://schemas.microsoft.com/office/drawing/2014/main" id="{E07D4A39-743C-4398-A22E-A59D875C38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73093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A25D27-60C3-C403-D9E3-150378D33F6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0402" y="0"/>
            <a:ext cx="92511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54839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B697D2-2DB9-96B2-5AA3-9E4531E9C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238" y="533762"/>
            <a:ext cx="11409524" cy="5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11244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F99D5B-F380-8119-D046-34A91B35D54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4403" y="0"/>
            <a:ext cx="96631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45254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5A65CF-A12F-147E-FD3D-BD1C197FA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381" y="352809"/>
            <a:ext cx="11495238" cy="6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4700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outdoor, rock, stone&#10;&#10;Description automatically generated">
            <a:extLst>
              <a:ext uri="{FF2B5EF4-FFF2-40B4-BE49-F238E27FC236}">
                <a16:creationId xmlns:a16="http://schemas.microsoft.com/office/drawing/2014/main" id="{972E0F68-BAAF-4229-9F0C-7ACC87B99A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0281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text, document&#10;&#10;Description automatically generated">
            <a:extLst>
              <a:ext uri="{FF2B5EF4-FFF2-40B4-BE49-F238E27FC236}">
                <a16:creationId xmlns:a16="http://schemas.microsoft.com/office/drawing/2014/main" id="{37A2307C-EA3F-4CBB-8C03-B28614926D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4E62F5F0-F07C-4F42-9263-C3A10FBAA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57360" y="2039112"/>
            <a:ext cx="2779776" cy="277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49138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66846E-D613-4AB3-890E-E0BEC7D2538A}"/>
              </a:ext>
            </a:extLst>
          </p:cNvPr>
          <p:cNvSpPr/>
          <p:nvPr/>
        </p:nvSpPr>
        <p:spPr>
          <a:xfrm>
            <a:off x="0" y="5060"/>
            <a:ext cx="12192000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7CBCCD-2A0B-4158-8C61-06EA403C7D86}"/>
              </a:ext>
            </a:extLst>
          </p:cNvPr>
          <p:cNvSpPr/>
          <p:nvPr/>
        </p:nvSpPr>
        <p:spPr>
          <a:xfrm>
            <a:off x="0" y="2233910"/>
            <a:ext cx="121920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1) </a:t>
            </a:r>
            <a:r>
              <a:rPr lang="en-US" sz="9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 + D = DX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02D8E6-C007-42E2-AA0E-5E510DA9B475}"/>
              </a:ext>
            </a:extLst>
          </p:cNvPr>
          <p:cNvGrpSpPr/>
          <p:nvPr/>
        </p:nvGrpSpPr>
        <p:grpSpPr>
          <a:xfrm>
            <a:off x="-161925" y="4250977"/>
            <a:ext cx="12353925" cy="2650302"/>
            <a:chOff x="-161925" y="4250977"/>
            <a:chExt cx="12353925" cy="265030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910D819-0BEE-4828-B144-BE583F568F4C}"/>
                </a:ext>
              </a:extLst>
            </p:cNvPr>
            <p:cNvSpPr/>
            <p:nvPr/>
          </p:nvSpPr>
          <p:spPr>
            <a:xfrm>
              <a:off x="0" y="4250977"/>
              <a:ext cx="12192000" cy="156966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9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2) </a:t>
              </a:r>
              <a:r>
                <a:rPr lang="en-US" sz="9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 + D = XD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A1E44E7-8CFE-4D25-97BB-47C4F3904DC9}"/>
                </a:ext>
              </a:extLst>
            </p:cNvPr>
            <p:cNvSpPr/>
            <p:nvPr/>
          </p:nvSpPr>
          <p:spPr>
            <a:xfrm>
              <a:off x="-161925" y="6254948"/>
              <a:ext cx="12192000" cy="64633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sz="36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Hint X = 10 D = 500 </a:t>
              </a:r>
              <a:endParaRPr lang="en-US" sz="3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cs typeface="Calibri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739333B-56DE-4D3D-9DAC-A00E9B2D1D25}"/>
              </a:ext>
            </a:extLst>
          </p:cNvPr>
          <p:cNvSpPr txBox="1"/>
          <p:nvPr/>
        </p:nvSpPr>
        <p:spPr>
          <a:xfrm>
            <a:off x="9599468" y="6568786"/>
            <a:ext cx="2604654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hlinkClick r:id="rId2"/>
              </a:rPr>
              <a:t>https://www.romannumerals.org/converter</a:t>
            </a:r>
            <a:endParaRPr lang="en-US" sz="105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626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text, pile, stacked, stationary&#10;&#10;Description automatically generated">
            <a:extLst>
              <a:ext uri="{FF2B5EF4-FFF2-40B4-BE49-F238E27FC236}">
                <a16:creationId xmlns:a16="http://schemas.microsoft.com/office/drawing/2014/main" id="{BE953144-8FA2-4FBD-BF16-C60200BD66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6073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uturama Fry Meme |  HMMM NOT SURE IF THIS; IS A TRICK QUESTION | image tagged in memes,futurama fry | made w/ Imgflip meme maker">
            <a:extLst>
              <a:ext uri="{FF2B5EF4-FFF2-40B4-BE49-F238E27FC236}">
                <a16:creationId xmlns:a16="http://schemas.microsoft.com/office/drawing/2014/main" id="{EDB530C8-C53F-41F0-9ED8-84A30495F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381955" y="643466"/>
            <a:ext cx="7428089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711373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y Strength and Conditioning Philosophy (as of 2014 ...">
            <a:extLst>
              <a:ext uri="{FF2B5EF4-FFF2-40B4-BE49-F238E27FC236}">
                <a16:creationId xmlns:a16="http://schemas.microsoft.com/office/drawing/2014/main" id="{5A7CD42F-37C6-4EE4-822B-22E870D67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310467" y="643467"/>
            <a:ext cx="5571066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93054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17CBCCD-2A0B-4158-8C61-06EA403C7D86}"/>
              </a:ext>
            </a:extLst>
          </p:cNvPr>
          <p:cNvSpPr/>
          <p:nvPr/>
        </p:nvSpPr>
        <p:spPr>
          <a:xfrm>
            <a:off x="-1" y="4708387"/>
            <a:ext cx="12192001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2) </a:t>
            </a:r>
            <a:r>
              <a:rPr lang="en-US" sz="9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“X” + “D” = “XD” </a:t>
            </a:r>
            <a:r>
              <a:rPr lang="en-GB" sz="9600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  <a:endParaRPr lang="en-US" sz="9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10D819-0BEE-4828-B144-BE583F568F4C}"/>
              </a:ext>
            </a:extLst>
          </p:cNvPr>
          <p:cNvSpPr/>
          <p:nvPr/>
        </p:nvSpPr>
        <p:spPr>
          <a:xfrm>
            <a:off x="0" y="2387929"/>
            <a:ext cx="12192000" cy="156966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9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+ </a:t>
            </a:r>
            <a:r>
              <a:rPr lang="en-US" sz="9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n-lt"/>
                <a:cs typeface="+mn-lt"/>
              </a:rPr>
              <a:t>500 </a:t>
            </a:r>
            <a:r>
              <a:rPr lang="en-US" sz="9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510 </a:t>
            </a:r>
            <a:endParaRPr lang="en-US" sz="9600" b="0" cap="none" spc="0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Wingdings"/>
              <a:sym typeface="Wingding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003433-3FC0-E9B3-4B56-0F8405DCCCC7}"/>
              </a:ext>
            </a:extLst>
          </p:cNvPr>
          <p:cNvSpPr txBox="1"/>
          <p:nvPr/>
        </p:nvSpPr>
        <p:spPr>
          <a:xfrm>
            <a:off x="0" y="67472"/>
            <a:ext cx="12192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1)</a:t>
            </a:r>
            <a:r>
              <a:rPr lang="en-US" sz="9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X + D = DX</a:t>
            </a:r>
            <a:r>
              <a:rPr lang="en-GB" sz="9600" dirty="0">
                <a:solidFill>
                  <a:srgbClr val="00B050"/>
                </a:solidFill>
                <a:latin typeface="Wingdings"/>
                <a:sym typeface="Wingdings"/>
              </a:rPr>
              <a:t> ü</a:t>
            </a:r>
            <a:endParaRPr lang="en-US" sz="9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7054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6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E042E45-3942-16C8-DAC3-3D82E53CD0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273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2A67E2D5-66D8-4A4C-83F4-00E2AA21AD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97910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arge waterfall over a lake&#10;&#10;Description automatically generated">
            <a:extLst>
              <a:ext uri="{FF2B5EF4-FFF2-40B4-BE49-F238E27FC236}">
                <a16:creationId xmlns:a16="http://schemas.microsoft.com/office/drawing/2014/main" id="{CF606E2D-5B2A-405F-915C-9E9F39F48E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62212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ouse with a pool in front of a building&#10;&#10;Description automatically generated">
            <a:extLst>
              <a:ext uri="{FF2B5EF4-FFF2-40B4-BE49-F238E27FC236}">
                <a16:creationId xmlns:a16="http://schemas.microsoft.com/office/drawing/2014/main" id="{5F56E8A8-4970-4610-BBDE-D127D9FD79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5098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on a beach&#10;&#10;Description automatically generated">
            <a:extLst>
              <a:ext uri="{FF2B5EF4-FFF2-40B4-BE49-F238E27FC236}">
                <a16:creationId xmlns:a16="http://schemas.microsoft.com/office/drawing/2014/main" id="{AF3E1633-EA9D-4CCB-9E07-4E20DAA498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FC6039-0CB9-4DE1-963A-9C45268D725D}"/>
              </a:ext>
            </a:extLst>
          </p:cNvPr>
          <p:cNvSpPr txBox="1"/>
          <p:nvPr/>
        </p:nvSpPr>
        <p:spPr>
          <a:xfrm>
            <a:off x="9732672" y="6657945"/>
            <a:ext cx="245932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4" tooltip="https://arcadiapod.com/2013/02/04/x-the-unknown-1956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5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22408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object, white, sitting&#10;&#10;Description automatically generated">
            <a:extLst>
              <a:ext uri="{FF2B5EF4-FFF2-40B4-BE49-F238E27FC236}">
                <a16:creationId xmlns:a16="http://schemas.microsoft.com/office/drawing/2014/main" id="{66A8C3BF-4E77-4945-8B0A-1BFC681C5F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64669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, indoor, side, white&#10;&#10;Description automatically generated">
            <a:extLst>
              <a:ext uri="{FF2B5EF4-FFF2-40B4-BE49-F238E27FC236}">
                <a16:creationId xmlns:a16="http://schemas.microsoft.com/office/drawing/2014/main" id="{A94A8985-B8D8-4096-B6FF-9603E7C55E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61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940972-0AEE-4F7A-AFCE-7B6990C97C55}"/>
              </a:ext>
            </a:extLst>
          </p:cNvPr>
          <p:cNvSpPr txBox="1"/>
          <p:nvPr/>
        </p:nvSpPr>
        <p:spPr>
          <a:xfrm>
            <a:off x="810492" y="428178"/>
            <a:ext cx="10300853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600" b="1" i="0" dirty="0">
                <a:solidFill>
                  <a:srgbClr val="0070C0"/>
                </a:solidFill>
                <a:effectLst/>
              </a:rPr>
              <a:t>People do not buy goods and services. </a:t>
            </a:r>
          </a:p>
          <a:p>
            <a:r>
              <a:rPr lang="en-GB" sz="9600" b="1" i="0" dirty="0">
                <a:solidFill>
                  <a:srgbClr val="0070C0"/>
                </a:solidFill>
                <a:effectLst/>
              </a:rPr>
              <a:t>They buy relations, stories and magic.</a:t>
            </a:r>
            <a:endParaRPr lang="en-GB" sz="9600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FA7A5-388A-4100-8F96-C80E72CF62D5}"/>
              </a:ext>
            </a:extLst>
          </p:cNvPr>
          <p:cNvSpPr txBox="1"/>
          <p:nvPr/>
        </p:nvSpPr>
        <p:spPr>
          <a:xfrm>
            <a:off x="11022979" y="6488668"/>
            <a:ext cx="1500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1" dirty="0">
                <a:solidFill>
                  <a:srgbClr val="0070C0"/>
                </a:solidFill>
                <a:effectLst/>
              </a:rPr>
              <a:t>Seth Godin</a:t>
            </a:r>
            <a:endParaRPr lang="en-GB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76897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uple of zebra standing on top of a grass covered field&#10;&#10;Description automatically generated">
            <a:extLst>
              <a:ext uri="{FF2B5EF4-FFF2-40B4-BE49-F238E27FC236}">
                <a16:creationId xmlns:a16="http://schemas.microsoft.com/office/drawing/2014/main" id="{72348656-8A11-4467-ADE2-B215D61412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6737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unset over a body of water&#10;&#10;Description automatically generated">
            <a:extLst>
              <a:ext uri="{FF2B5EF4-FFF2-40B4-BE49-F238E27FC236}">
                <a16:creationId xmlns:a16="http://schemas.microsoft.com/office/drawing/2014/main" id="{EA04EFCF-6096-423B-9F58-96A10C8219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72803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flying, water, large&#10;&#10;Description automatically generated">
            <a:extLst>
              <a:ext uri="{FF2B5EF4-FFF2-40B4-BE49-F238E27FC236}">
                <a16:creationId xmlns:a16="http://schemas.microsoft.com/office/drawing/2014/main" id="{7F2E12AE-0DF2-4954-BC21-7326DB9F277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4685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845E41-4B19-4279-BA3F-8D35D8AE2C3F}"/>
              </a:ext>
            </a:extLst>
          </p:cNvPr>
          <p:cNvSpPr txBox="1"/>
          <p:nvPr/>
        </p:nvSpPr>
        <p:spPr>
          <a:xfrm>
            <a:off x="0" y="1038641"/>
            <a:ext cx="1219199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7200" dirty="0">
                <a:solidFill>
                  <a:srgbClr val="0070C0"/>
                </a:solidFill>
              </a:rPr>
              <a:t>Min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7200" dirty="0">
                <a:solidFill>
                  <a:srgbClr val="0070C0"/>
                </a:solidFill>
              </a:rPr>
              <a:t>Max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7200" dirty="0">
                <a:solidFill>
                  <a:srgbClr val="0070C0"/>
                </a:solidFill>
              </a:rPr>
              <a:t>Average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7200" dirty="0">
                <a:solidFill>
                  <a:srgbClr val="0070C0"/>
                </a:solidFill>
              </a:rPr>
              <a:t>How many records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7200" dirty="0">
                <a:solidFill>
                  <a:srgbClr val="0070C0"/>
                </a:solidFill>
              </a:rPr>
              <a:t>How much detail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69998B-A0EA-43A0-8F4C-496B0373413E}"/>
              </a:ext>
            </a:extLst>
          </p:cNvPr>
          <p:cNvSpPr/>
          <p:nvPr/>
        </p:nvSpPr>
        <p:spPr>
          <a:xfrm>
            <a:off x="1" y="0"/>
            <a:ext cx="12191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u="sng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Example questions to ask</a:t>
            </a:r>
          </a:p>
        </p:txBody>
      </p:sp>
    </p:spTree>
    <p:extLst>
      <p:ext uri="{BB962C8B-B14F-4D97-AF65-F5344CB8AC3E}">
        <p14:creationId xmlns:p14="http://schemas.microsoft.com/office/powerpoint/2010/main" val="164816532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370AF19-B7EE-4174-830E-DD8F70947462}"/>
              </a:ext>
            </a:extLst>
          </p:cNvPr>
          <p:cNvGraphicFramePr/>
          <p:nvPr/>
        </p:nvGraphicFramePr>
        <p:xfrm>
          <a:off x="0" y="1544320"/>
          <a:ext cx="12192000" cy="5313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43203211-EA33-41FA-8401-27FEABF509C1}"/>
              </a:ext>
            </a:extLst>
          </p:cNvPr>
          <p:cNvSpPr/>
          <p:nvPr/>
        </p:nvSpPr>
        <p:spPr>
          <a:xfrm>
            <a:off x="4292759" y="0"/>
            <a:ext cx="33423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Hierarchies</a:t>
            </a:r>
          </a:p>
        </p:txBody>
      </p:sp>
    </p:spTree>
    <p:extLst>
      <p:ext uri="{BB962C8B-B14F-4D97-AF65-F5344CB8AC3E}">
        <p14:creationId xmlns:p14="http://schemas.microsoft.com/office/powerpoint/2010/main" val="417054257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at is Good?: IKEA - Instruction Manual">
            <a:extLst>
              <a:ext uri="{FF2B5EF4-FFF2-40B4-BE49-F238E27FC236}">
                <a16:creationId xmlns:a16="http://schemas.microsoft.com/office/drawing/2014/main" id="{035A2A4E-DA99-41AC-99A2-6C87935C9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4600" y="0"/>
            <a:ext cx="97012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88031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ower BI Desktop September 2015 Update - YouTube">
            <a:extLst>
              <a:ext uri="{FF2B5EF4-FFF2-40B4-BE49-F238E27FC236}">
                <a16:creationId xmlns:a16="http://schemas.microsoft.com/office/drawing/2014/main" id="{D7005E12-4FB3-40EF-90B6-E659C6D77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24508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4C7368-D33A-46BB-8D45-5882A28D926D}"/>
              </a:ext>
            </a:extLst>
          </p:cNvPr>
          <p:cNvSpPr/>
          <p:nvPr/>
        </p:nvSpPr>
        <p:spPr>
          <a:xfrm>
            <a:off x="399497" y="0"/>
            <a:ext cx="1093581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Is your dat</a:t>
            </a:r>
            <a:r>
              <a:rPr lang="en-US" sz="8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Quantitative?</a:t>
            </a:r>
            <a:endParaRPr lang="en-US" sz="8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90B461-E8F2-EEDC-B590-2D9D633DF88D}"/>
              </a:ext>
            </a:extLst>
          </p:cNvPr>
          <p:cNvGrpSpPr/>
          <p:nvPr/>
        </p:nvGrpSpPr>
        <p:grpSpPr>
          <a:xfrm>
            <a:off x="681853" y="2289395"/>
            <a:ext cx="9701864" cy="2640398"/>
            <a:chOff x="681853" y="2289395"/>
            <a:chExt cx="9701864" cy="264039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FF6BBC0-F901-4EB7-939F-FDDE81468213}"/>
                </a:ext>
              </a:extLst>
            </p:cNvPr>
            <p:cNvGrpSpPr/>
            <p:nvPr/>
          </p:nvGrpSpPr>
          <p:grpSpPr>
            <a:xfrm>
              <a:off x="681853" y="2825020"/>
              <a:ext cx="1958567" cy="2104773"/>
              <a:chOff x="523592" y="753982"/>
              <a:chExt cx="1958567" cy="2104773"/>
            </a:xfrm>
          </p:grpSpPr>
          <p:pic>
            <p:nvPicPr>
              <p:cNvPr id="6" name="Graphic 5" descr="Rubber duck outline">
                <a:extLst>
                  <a:ext uri="{FF2B5EF4-FFF2-40B4-BE49-F238E27FC236}">
                    <a16:creationId xmlns:a16="http://schemas.microsoft.com/office/drawing/2014/main" id="{B0657D0F-C359-41E3-8CD0-310096C869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23592" y="124258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7" name="Graphic 6" descr="Rubber duck outline">
                <a:extLst>
                  <a:ext uri="{FF2B5EF4-FFF2-40B4-BE49-F238E27FC236}">
                    <a16:creationId xmlns:a16="http://schemas.microsoft.com/office/drawing/2014/main" id="{13B16482-1926-47B1-BD3E-D57890ACD2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02056" y="188928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" name="Graphic 7" descr="Rubber duck outline">
                <a:extLst>
                  <a:ext uri="{FF2B5EF4-FFF2-40B4-BE49-F238E27FC236}">
                    <a16:creationId xmlns:a16="http://schemas.microsoft.com/office/drawing/2014/main" id="{CE622560-75AD-4BCE-87FE-53D96B875D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46611" y="7539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" name="Graphic 8" descr="Rubber duck outline">
                <a:extLst>
                  <a:ext uri="{FF2B5EF4-FFF2-40B4-BE49-F238E27FC236}">
                    <a16:creationId xmlns:a16="http://schemas.microsoft.com/office/drawing/2014/main" id="{1711FB1A-E0BB-4BE5-B09D-CC79ACE9D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67759" y="194435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" name="Graphic 9" descr="Rubber duck outline">
                <a:extLst>
                  <a:ext uri="{FF2B5EF4-FFF2-40B4-BE49-F238E27FC236}">
                    <a16:creationId xmlns:a16="http://schemas.microsoft.com/office/drawing/2014/main" id="{DE312CDF-0197-44FD-9F71-657BA53C3D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46611" y="1392409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56345B-55F1-4B1C-AB76-BA92D74CD421}"/>
                </a:ext>
              </a:extLst>
            </p:cNvPr>
            <p:cNvSpPr/>
            <p:nvPr/>
          </p:nvSpPr>
          <p:spPr>
            <a:xfrm>
              <a:off x="3640018" y="2289395"/>
              <a:ext cx="6743699" cy="258532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Discrete –</a:t>
              </a:r>
              <a:br>
                <a:rPr lang="en-US" sz="5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</a:br>
              <a:r>
                <a:rPr lang="en-US" sz="5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How many ducks in the pond in June 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007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4C7368-D33A-46BB-8D45-5882A28D926D}"/>
              </a:ext>
            </a:extLst>
          </p:cNvPr>
          <p:cNvSpPr/>
          <p:nvPr/>
        </p:nvSpPr>
        <p:spPr>
          <a:xfrm>
            <a:off x="399497" y="0"/>
            <a:ext cx="1093581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Is your dat</a:t>
            </a:r>
            <a:r>
              <a:rPr lang="en-US" sz="8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Quantitative?</a:t>
            </a:r>
            <a:endParaRPr lang="en-US" sz="8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CA6E0EA-B32F-5BBA-8F40-C255EFF489A4}"/>
              </a:ext>
            </a:extLst>
          </p:cNvPr>
          <p:cNvGrpSpPr/>
          <p:nvPr/>
        </p:nvGrpSpPr>
        <p:grpSpPr>
          <a:xfrm>
            <a:off x="681853" y="2289395"/>
            <a:ext cx="9701864" cy="3416320"/>
            <a:chOff x="681853" y="2289395"/>
            <a:chExt cx="9701864" cy="341632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FF6BBC0-F901-4EB7-939F-FDDE81468213}"/>
                </a:ext>
              </a:extLst>
            </p:cNvPr>
            <p:cNvGrpSpPr/>
            <p:nvPr/>
          </p:nvGrpSpPr>
          <p:grpSpPr>
            <a:xfrm>
              <a:off x="681853" y="2825020"/>
              <a:ext cx="1958567" cy="2104773"/>
              <a:chOff x="523592" y="753982"/>
              <a:chExt cx="1958567" cy="2104773"/>
            </a:xfrm>
          </p:grpSpPr>
          <p:pic>
            <p:nvPicPr>
              <p:cNvPr id="6" name="Graphic 5" descr="Rubber duck outline">
                <a:extLst>
                  <a:ext uri="{FF2B5EF4-FFF2-40B4-BE49-F238E27FC236}">
                    <a16:creationId xmlns:a16="http://schemas.microsoft.com/office/drawing/2014/main" id="{B0657D0F-C359-41E3-8CD0-310096C869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23592" y="124258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7" name="Graphic 6" descr="Rubber duck outline">
                <a:extLst>
                  <a:ext uri="{FF2B5EF4-FFF2-40B4-BE49-F238E27FC236}">
                    <a16:creationId xmlns:a16="http://schemas.microsoft.com/office/drawing/2014/main" id="{13B16482-1926-47B1-BD3E-D57890ACD2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02056" y="188928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" name="Graphic 7" descr="Rubber duck outline">
                <a:extLst>
                  <a:ext uri="{FF2B5EF4-FFF2-40B4-BE49-F238E27FC236}">
                    <a16:creationId xmlns:a16="http://schemas.microsoft.com/office/drawing/2014/main" id="{CE622560-75AD-4BCE-87FE-53D96B875D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46611" y="7539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" name="Graphic 8" descr="Rubber duck outline">
                <a:extLst>
                  <a:ext uri="{FF2B5EF4-FFF2-40B4-BE49-F238E27FC236}">
                    <a16:creationId xmlns:a16="http://schemas.microsoft.com/office/drawing/2014/main" id="{1711FB1A-E0BB-4BE5-B09D-CC79ACE9D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67759" y="194435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" name="Graphic 9" descr="Rubber duck outline">
                <a:extLst>
                  <a:ext uri="{FF2B5EF4-FFF2-40B4-BE49-F238E27FC236}">
                    <a16:creationId xmlns:a16="http://schemas.microsoft.com/office/drawing/2014/main" id="{DE312CDF-0197-44FD-9F71-657BA53C3D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46611" y="1392409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56345B-55F1-4B1C-AB76-BA92D74CD421}"/>
                </a:ext>
              </a:extLst>
            </p:cNvPr>
            <p:cNvSpPr/>
            <p:nvPr/>
          </p:nvSpPr>
          <p:spPr>
            <a:xfrm>
              <a:off x="3640018" y="2289395"/>
              <a:ext cx="6743699" cy="34163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Continuous –</a:t>
              </a:r>
              <a:br>
                <a:rPr lang="en-US" sz="5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</a:br>
              <a:r>
                <a:rPr lang="en-US" sz="5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What is the weight of all the </a:t>
              </a:r>
              <a:r>
                <a:rPr lang="en-US" sz="5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ducks in the pond in June 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834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4C7368-D33A-46BB-8D45-5882A28D926D}"/>
              </a:ext>
            </a:extLst>
          </p:cNvPr>
          <p:cNvSpPr/>
          <p:nvPr/>
        </p:nvSpPr>
        <p:spPr>
          <a:xfrm>
            <a:off x="0" y="0"/>
            <a:ext cx="12192000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Is your dat</a:t>
            </a:r>
            <a:r>
              <a:rPr lang="en-US" sz="8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</a:t>
            </a:r>
            <a:br>
              <a:rPr lang="en-US" sz="8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8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Qualitive or Categorical </a:t>
            </a:r>
            <a:endParaRPr lang="en-US" sz="8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246F43-10DA-496B-BCBC-580ED4141915}"/>
              </a:ext>
            </a:extLst>
          </p:cNvPr>
          <p:cNvSpPr/>
          <p:nvPr/>
        </p:nvSpPr>
        <p:spPr>
          <a:xfrm>
            <a:off x="0" y="3176257"/>
            <a:ext cx="12192000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Is your data Nominal, can it be ranked, is there any correlations….. </a:t>
            </a:r>
            <a:endParaRPr lang="en-US" sz="8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5747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erson holding a cell phone&#10;&#10;Description automatically generated with medium confidence">
            <a:extLst>
              <a:ext uri="{FF2B5EF4-FFF2-40B4-BE49-F238E27FC236}">
                <a16:creationId xmlns:a16="http://schemas.microsoft.com/office/drawing/2014/main" id="{DF9AF4CD-DB1C-46F4-A116-C0765024C4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1724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08A2D4-73B0-4C15-B559-A9110179738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966" y="0"/>
            <a:ext cx="9962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27491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outdoor, rock, stone&#10;&#10;Description automatically generated">
            <a:extLst>
              <a:ext uri="{FF2B5EF4-FFF2-40B4-BE49-F238E27FC236}">
                <a16:creationId xmlns:a16="http://schemas.microsoft.com/office/drawing/2014/main" id="{972E0F68-BAAF-4229-9F0C-7ACC87B99A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0221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05905502-F5B1-4C05-BFC4-DF0567EF15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6" name="Graphic 5" descr="Badge 4 with solid fill">
            <a:extLst>
              <a:ext uri="{FF2B5EF4-FFF2-40B4-BE49-F238E27FC236}">
                <a16:creationId xmlns:a16="http://schemas.microsoft.com/office/drawing/2014/main" id="{B87825B0-9B44-2EBF-D050-2B8906B06D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737360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6860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otorcycle, parked, outdoor&#10;&#10;Description automatically generated">
            <a:extLst>
              <a:ext uri="{FF2B5EF4-FFF2-40B4-BE49-F238E27FC236}">
                <a16:creationId xmlns:a16="http://schemas.microsoft.com/office/drawing/2014/main" id="{E868184F-636F-4F4B-96CD-5390651694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3524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 baby&#10;&#10;Description automatically generated with medium confidence">
            <a:extLst>
              <a:ext uri="{FF2B5EF4-FFF2-40B4-BE49-F238E27FC236}">
                <a16:creationId xmlns:a16="http://schemas.microsoft.com/office/drawing/2014/main" id="{85164420-6C0A-4F28-9D3E-94EEBAF2CE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1096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8A1AD680-B742-4F30-BF9C-7D81B4BD3B3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6748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- 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224DD3A1-5044-4FB1-8967-40C23E7A42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9" y="0"/>
            <a:ext cx="12187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8248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hard disc&#10;&#10;Description automatically generated">
            <a:extLst>
              <a:ext uri="{FF2B5EF4-FFF2-40B4-BE49-F238E27FC236}">
                <a16:creationId xmlns:a16="http://schemas.microsoft.com/office/drawing/2014/main" id="{CA13B276-E68B-4B26-B9AC-60823D7F52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3652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2E4D409-0DE6-44E0-B9CC-33C1C2DDE58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 b="-1"/>
          <a:stretch/>
        </p:blipFill>
        <p:spPr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7353993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4F87FBE-EA81-4897-8476-B9509486B3D1}"/>
              </a:ext>
            </a:extLst>
          </p:cNvPr>
          <p:cNvCxnSpPr/>
          <p:nvPr/>
        </p:nvCxnSpPr>
        <p:spPr>
          <a:xfrm>
            <a:off x="0" y="3886200"/>
            <a:ext cx="12192000" cy="0"/>
          </a:xfrm>
          <a:prstGeom prst="line">
            <a:avLst/>
          </a:prstGeom>
          <a:ln w="635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56CCD1D-F156-4E3A-A59C-58078DC1A041}"/>
              </a:ext>
            </a:extLst>
          </p:cNvPr>
          <p:cNvSpPr/>
          <p:nvPr/>
        </p:nvSpPr>
        <p:spPr>
          <a:xfrm>
            <a:off x="1" y="4628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“Computer Ram”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C109D3-ED77-4A29-9805-9FDAEBC23C13}"/>
              </a:ext>
            </a:extLst>
          </p:cNvPr>
          <p:cNvSpPr/>
          <p:nvPr/>
        </p:nvSpPr>
        <p:spPr>
          <a:xfrm>
            <a:off x="3313" y="6376317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“Hard Drive”</a:t>
            </a:r>
          </a:p>
        </p:txBody>
      </p:sp>
      <p:sp>
        <p:nvSpPr>
          <p:cNvPr id="16" name="Flowchart: Manual Operation 15">
            <a:extLst>
              <a:ext uri="{FF2B5EF4-FFF2-40B4-BE49-F238E27FC236}">
                <a16:creationId xmlns:a16="http://schemas.microsoft.com/office/drawing/2014/main" id="{E0754090-EC84-4B54-834A-45B34DF1F4AA}"/>
              </a:ext>
            </a:extLst>
          </p:cNvPr>
          <p:cNvSpPr/>
          <p:nvPr/>
        </p:nvSpPr>
        <p:spPr>
          <a:xfrm>
            <a:off x="29817" y="4371975"/>
            <a:ext cx="12079357" cy="2004341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0D005FD-9A5D-4FFA-A92A-1267FC7B3262}"/>
              </a:ext>
            </a:extLst>
          </p:cNvPr>
          <p:cNvGrpSpPr/>
          <p:nvPr/>
        </p:nvGrpSpPr>
        <p:grpSpPr>
          <a:xfrm>
            <a:off x="913389" y="659679"/>
            <a:ext cx="2286000" cy="2169246"/>
            <a:chOff x="1295400" y="659679"/>
            <a:chExt cx="2286000" cy="2169246"/>
          </a:xfrm>
        </p:grpSpPr>
        <p:sp>
          <p:nvSpPr>
            <p:cNvPr id="18" name="Rectangle: Diagonal Corners Rounded 17">
              <a:extLst>
                <a:ext uri="{FF2B5EF4-FFF2-40B4-BE49-F238E27FC236}">
                  <a16:creationId xmlns:a16="http://schemas.microsoft.com/office/drawing/2014/main" id="{D6CA993B-A896-4131-BB60-DBE8A4A9038F}"/>
                </a:ext>
              </a:extLst>
            </p:cNvPr>
            <p:cNvSpPr/>
            <p:nvPr/>
          </p:nvSpPr>
          <p:spPr>
            <a:xfrm>
              <a:off x="1295400" y="13049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09F28DF-E82E-4923-A095-772420915AA6}"/>
                </a:ext>
              </a:extLst>
            </p:cNvPr>
            <p:cNvSpPr txBox="1"/>
            <p:nvPr/>
          </p:nvSpPr>
          <p:spPr>
            <a:xfrm>
              <a:off x="1765639" y="659679"/>
              <a:ext cx="15520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one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0613DE0-BE60-4892-A10C-78D9882B7CAC}"/>
              </a:ext>
            </a:extLst>
          </p:cNvPr>
          <p:cNvGrpSpPr/>
          <p:nvPr/>
        </p:nvGrpSpPr>
        <p:grpSpPr>
          <a:xfrm>
            <a:off x="4953000" y="720149"/>
            <a:ext cx="2286000" cy="2108776"/>
            <a:chOff x="5279000" y="720149"/>
            <a:chExt cx="2286000" cy="2108776"/>
          </a:xfrm>
        </p:grpSpPr>
        <p:sp>
          <p:nvSpPr>
            <p:cNvPr id="21" name="Rectangle: Diagonal Corners Rounded 20">
              <a:extLst>
                <a:ext uri="{FF2B5EF4-FFF2-40B4-BE49-F238E27FC236}">
                  <a16:creationId xmlns:a16="http://schemas.microsoft.com/office/drawing/2014/main" id="{1289A729-822E-4B0E-B9E9-074571A3EE47}"/>
                </a:ext>
              </a:extLst>
            </p:cNvPr>
            <p:cNvSpPr/>
            <p:nvPr/>
          </p:nvSpPr>
          <p:spPr>
            <a:xfrm>
              <a:off x="5279000" y="13049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C6ACF8E-C9A6-4B22-9738-A3EC82B40409}"/>
                </a:ext>
              </a:extLst>
            </p:cNvPr>
            <p:cNvSpPr txBox="1"/>
            <p:nvPr/>
          </p:nvSpPr>
          <p:spPr>
            <a:xfrm>
              <a:off x="5642267" y="720149"/>
              <a:ext cx="15594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two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104856A-4B2F-41B5-A619-C82D72A450A7}"/>
              </a:ext>
            </a:extLst>
          </p:cNvPr>
          <p:cNvGrpSpPr/>
          <p:nvPr/>
        </p:nvGrpSpPr>
        <p:grpSpPr>
          <a:xfrm>
            <a:off x="8992611" y="770674"/>
            <a:ext cx="2286000" cy="2096351"/>
            <a:chOff x="8839200" y="770674"/>
            <a:chExt cx="2286000" cy="2096351"/>
          </a:xfrm>
        </p:grpSpPr>
        <p:sp>
          <p:nvSpPr>
            <p:cNvPr id="24" name="Rectangle: Diagonal Corners Rounded 23">
              <a:extLst>
                <a:ext uri="{FF2B5EF4-FFF2-40B4-BE49-F238E27FC236}">
                  <a16:creationId xmlns:a16="http://schemas.microsoft.com/office/drawing/2014/main" id="{4EBD1E94-E47A-4204-97B7-0DEC52503EDA}"/>
                </a:ext>
              </a:extLst>
            </p:cNvPr>
            <p:cNvSpPr/>
            <p:nvPr/>
          </p:nvSpPr>
          <p:spPr>
            <a:xfrm>
              <a:off x="8839200" y="13430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F18FF2-4B9E-4354-AD63-A6E010DCEA5E}"/>
                </a:ext>
              </a:extLst>
            </p:cNvPr>
            <p:cNvSpPr txBox="1"/>
            <p:nvPr/>
          </p:nvSpPr>
          <p:spPr>
            <a:xfrm>
              <a:off x="9075028" y="770674"/>
              <a:ext cx="18143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three</a:t>
              </a:r>
            </a:p>
          </p:txBody>
        </p:sp>
      </p:grpSp>
      <p:pic>
        <p:nvPicPr>
          <p:cNvPr id="26" name="Picture 25" descr="A close - 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A153E212-8993-47BA-A5F5-FFCC013B6C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0019"/>
            <a:ext cx="1383627" cy="820796"/>
          </a:xfrm>
          <a:prstGeom prst="rect">
            <a:avLst/>
          </a:prstGeom>
        </p:spPr>
      </p:pic>
      <p:pic>
        <p:nvPicPr>
          <p:cNvPr id="27" name="Picture 26" descr="A picture containing hard disc&#10;&#10;Description automatically generated">
            <a:extLst>
              <a:ext uri="{FF2B5EF4-FFF2-40B4-BE49-F238E27FC236}">
                <a16:creationId xmlns:a16="http://schemas.microsoft.com/office/drawing/2014/main" id="{CA6A7B21-506F-4346-942E-D60E0F27153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6019800"/>
            <a:ext cx="1534483" cy="81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604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58B1EB7-830B-C9C7-9156-82A4ED770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96838"/>
            <a:ext cx="12192000" cy="666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25985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D64C1EC-5FC1-4718-82D1-4F885B13D46E}"/>
              </a:ext>
            </a:extLst>
          </p:cNvPr>
          <p:cNvGrpSpPr/>
          <p:nvPr/>
        </p:nvGrpSpPr>
        <p:grpSpPr>
          <a:xfrm>
            <a:off x="913389" y="659679"/>
            <a:ext cx="2286000" cy="2169246"/>
            <a:chOff x="1295400" y="659679"/>
            <a:chExt cx="2286000" cy="2169246"/>
          </a:xfrm>
        </p:grpSpPr>
        <p:sp>
          <p:nvSpPr>
            <p:cNvPr id="4" name="Rectangle: Diagonal Corners Rounded 3">
              <a:extLst>
                <a:ext uri="{FF2B5EF4-FFF2-40B4-BE49-F238E27FC236}">
                  <a16:creationId xmlns:a16="http://schemas.microsoft.com/office/drawing/2014/main" id="{3F5BFF99-7C4D-4CFC-8946-84438721FC67}"/>
                </a:ext>
              </a:extLst>
            </p:cNvPr>
            <p:cNvSpPr/>
            <p:nvPr/>
          </p:nvSpPr>
          <p:spPr>
            <a:xfrm>
              <a:off x="1295400" y="13049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AC0390-1E25-4037-95DA-424CC03E6C40}"/>
                </a:ext>
              </a:extLst>
            </p:cNvPr>
            <p:cNvSpPr txBox="1"/>
            <p:nvPr/>
          </p:nvSpPr>
          <p:spPr>
            <a:xfrm>
              <a:off x="1765639" y="659679"/>
              <a:ext cx="15520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one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3FB52A3-4F24-47D2-9B93-79E247D41177}"/>
              </a:ext>
            </a:extLst>
          </p:cNvPr>
          <p:cNvGrpSpPr/>
          <p:nvPr/>
        </p:nvGrpSpPr>
        <p:grpSpPr>
          <a:xfrm>
            <a:off x="4953000" y="720149"/>
            <a:ext cx="2286000" cy="2108776"/>
            <a:chOff x="5279000" y="720149"/>
            <a:chExt cx="2286000" cy="2108776"/>
          </a:xfrm>
        </p:grpSpPr>
        <p:sp>
          <p:nvSpPr>
            <p:cNvPr id="2" name="Rectangle: Diagonal Corners Rounded 1">
              <a:extLst>
                <a:ext uri="{FF2B5EF4-FFF2-40B4-BE49-F238E27FC236}">
                  <a16:creationId xmlns:a16="http://schemas.microsoft.com/office/drawing/2014/main" id="{74FC68AC-6BB3-47A1-822E-F4F4F0B83CB9}"/>
                </a:ext>
              </a:extLst>
            </p:cNvPr>
            <p:cNvSpPr/>
            <p:nvPr/>
          </p:nvSpPr>
          <p:spPr>
            <a:xfrm>
              <a:off x="5279000" y="13049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BB7CF4-A174-4086-A32E-2B2C1744764A}"/>
                </a:ext>
              </a:extLst>
            </p:cNvPr>
            <p:cNvSpPr txBox="1"/>
            <p:nvPr/>
          </p:nvSpPr>
          <p:spPr>
            <a:xfrm>
              <a:off x="5642267" y="720149"/>
              <a:ext cx="15594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two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9921F8-956B-49AA-9DF1-B92DACDEF5E8}"/>
              </a:ext>
            </a:extLst>
          </p:cNvPr>
          <p:cNvGrpSpPr/>
          <p:nvPr/>
        </p:nvGrpSpPr>
        <p:grpSpPr>
          <a:xfrm>
            <a:off x="8992611" y="770674"/>
            <a:ext cx="2286000" cy="2096351"/>
            <a:chOff x="8839200" y="770674"/>
            <a:chExt cx="2286000" cy="2096351"/>
          </a:xfrm>
        </p:grpSpPr>
        <p:sp>
          <p:nvSpPr>
            <p:cNvPr id="3" name="Rectangle: Diagonal Corners Rounded 2">
              <a:extLst>
                <a:ext uri="{FF2B5EF4-FFF2-40B4-BE49-F238E27FC236}">
                  <a16:creationId xmlns:a16="http://schemas.microsoft.com/office/drawing/2014/main" id="{6F950131-B0FE-455B-9501-3B3C56034D80}"/>
                </a:ext>
              </a:extLst>
            </p:cNvPr>
            <p:cNvSpPr/>
            <p:nvPr/>
          </p:nvSpPr>
          <p:spPr>
            <a:xfrm>
              <a:off x="8839200" y="13430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3727BC-8EC7-45B9-A593-B8DAE2622BD1}"/>
                </a:ext>
              </a:extLst>
            </p:cNvPr>
            <p:cNvSpPr txBox="1"/>
            <p:nvPr/>
          </p:nvSpPr>
          <p:spPr>
            <a:xfrm>
              <a:off x="9075028" y="770674"/>
              <a:ext cx="18143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three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4F87FBE-EA81-4897-8476-B9509486B3D1}"/>
              </a:ext>
            </a:extLst>
          </p:cNvPr>
          <p:cNvCxnSpPr/>
          <p:nvPr/>
        </p:nvCxnSpPr>
        <p:spPr>
          <a:xfrm>
            <a:off x="0" y="3886200"/>
            <a:ext cx="12192000" cy="0"/>
          </a:xfrm>
          <a:prstGeom prst="line">
            <a:avLst/>
          </a:prstGeom>
          <a:ln w="635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56CCD1D-F156-4E3A-A59C-58078DC1A041}"/>
              </a:ext>
            </a:extLst>
          </p:cNvPr>
          <p:cNvSpPr/>
          <p:nvPr/>
        </p:nvSpPr>
        <p:spPr>
          <a:xfrm>
            <a:off x="1" y="4628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“Working memory”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C109D3-ED77-4A29-9805-9FDAEBC23C13}"/>
              </a:ext>
            </a:extLst>
          </p:cNvPr>
          <p:cNvSpPr/>
          <p:nvPr/>
        </p:nvSpPr>
        <p:spPr>
          <a:xfrm>
            <a:off x="3313" y="6376317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“Long Term memory”</a:t>
            </a:r>
          </a:p>
        </p:txBody>
      </p:sp>
      <p:sp>
        <p:nvSpPr>
          <p:cNvPr id="16" name="Flowchart: Manual Operation 15">
            <a:extLst>
              <a:ext uri="{FF2B5EF4-FFF2-40B4-BE49-F238E27FC236}">
                <a16:creationId xmlns:a16="http://schemas.microsoft.com/office/drawing/2014/main" id="{E0754090-EC84-4B54-834A-45B34DF1F4AA}"/>
              </a:ext>
            </a:extLst>
          </p:cNvPr>
          <p:cNvSpPr/>
          <p:nvPr/>
        </p:nvSpPr>
        <p:spPr>
          <a:xfrm>
            <a:off x="29817" y="4371975"/>
            <a:ext cx="12079357" cy="2004341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11" descr="Duck outline">
            <a:extLst>
              <a:ext uri="{FF2B5EF4-FFF2-40B4-BE49-F238E27FC236}">
                <a16:creationId xmlns:a16="http://schemas.microsoft.com/office/drawing/2014/main" id="{C696BDCF-8FEE-4C27-80D9-30FA15B12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8049" y="1396084"/>
            <a:ext cx="1316680" cy="1316680"/>
          </a:xfrm>
          <a:prstGeom prst="rect">
            <a:avLst/>
          </a:prstGeom>
        </p:spPr>
      </p:pic>
      <p:pic>
        <p:nvPicPr>
          <p:cNvPr id="20" name="Graphic 19" descr="Presentation with pie chart outline">
            <a:extLst>
              <a:ext uri="{FF2B5EF4-FFF2-40B4-BE49-F238E27FC236}">
                <a16:creationId xmlns:a16="http://schemas.microsoft.com/office/drawing/2014/main" id="{0A828E33-E41C-4F94-9274-6D71E94E4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99600" y="1408625"/>
            <a:ext cx="1392800" cy="1392800"/>
          </a:xfrm>
          <a:prstGeom prst="rect">
            <a:avLst/>
          </a:prstGeom>
        </p:spPr>
      </p:pic>
      <p:pic>
        <p:nvPicPr>
          <p:cNvPr id="24" name="Graphic 23" descr="Key outline">
            <a:extLst>
              <a:ext uri="{FF2B5EF4-FFF2-40B4-BE49-F238E27FC236}">
                <a16:creationId xmlns:a16="http://schemas.microsoft.com/office/drawing/2014/main" id="{F47CA5D1-5CC7-4CC3-9671-B0AE4F4AB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29218" y="1475457"/>
            <a:ext cx="1212783" cy="121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8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D64C1EC-5FC1-4718-82D1-4F885B13D46E}"/>
              </a:ext>
            </a:extLst>
          </p:cNvPr>
          <p:cNvGrpSpPr/>
          <p:nvPr/>
        </p:nvGrpSpPr>
        <p:grpSpPr>
          <a:xfrm>
            <a:off x="913389" y="659679"/>
            <a:ext cx="2286000" cy="2169246"/>
            <a:chOff x="1295400" y="659679"/>
            <a:chExt cx="2286000" cy="2169246"/>
          </a:xfrm>
        </p:grpSpPr>
        <p:sp>
          <p:nvSpPr>
            <p:cNvPr id="4" name="Rectangle: Diagonal Corners Rounded 3">
              <a:extLst>
                <a:ext uri="{FF2B5EF4-FFF2-40B4-BE49-F238E27FC236}">
                  <a16:creationId xmlns:a16="http://schemas.microsoft.com/office/drawing/2014/main" id="{3F5BFF99-7C4D-4CFC-8946-84438721FC67}"/>
                </a:ext>
              </a:extLst>
            </p:cNvPr>
            <p:cNvSpPr/>
            <p:nvPr/>
          </p:nvSpPr>
          <p:spPr>
            <a:xfrm>
              <a:off x="1295400" y="13049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AC0390-1E25-4037-95DA-424CC03E6C40}"/>
                </a:ext>
              </a:extLst>
            </p:cNvPr>
            <p:cNvSpPr txBox="1"/>
            <p:nvPr/>
          </p:nvSpPr>
          <p:spPr>
            <a:xfrm>
              <a:off x="1765639" y="659679"/>
              <a:ext cx="15520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one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3FB52A3-4F24-47D2-9B93-79E247D41177}"/>
              </a:ext>
            </a:extLst>
          </p:cNvPr>
          <p:cNvGrpSpPr/>
          <p:nvPr/>
        </p:nvGrpSpPr>
        <p:grpSpPr>
          <a:xfrm>
            <a:off x="4953000" y="720149"/>
            <a:ext cx="2286000" cy="2108776"/>
            <a:chOff x="5279000" y="720149"/>
            <a:chExt cx="2286000" cy="2108776"/>
          </a:xfrm>
        </p:grpSpPr>
        <p:sp>
          <p:nvSpPr>
            <p:cNvPr id="2" name="Rectangle: Diagonal Corners Rounded 1">
              <a:extLst>
                <a:ext uri="{FF2B5EF4-FFF2-40B4-BE49-F238E27FC236}">
                  <a16:creationId xmlns:a16="http://schemas.microsoft.com/office/drawing/2014/main" id="{74FC68AC-6BB3-47A1-822E-F4F4F0B83CB9}"/>
                </a:ext>
              </a:extLst>
            </p:cNvPr>
            <p:cNvSpPr/>
            <p:nvPr/>
          </p:nvSpPr>
          <p:spPr>
            <a:xfrm>
              <a:off x="5279000" y="13049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BB7CF4-A174-4086-A32E-2B2C1744764A}"/>
                </a:ext>
              </a:extLst>
            </p:cNvPr>
            <p:cNvSpPr txBox="1"/>
            <p:nvPr/>
          </p:nvSpPr>
          <p:spPr>
            <a:xfrm>
              <a:off x="5642267" y="720149"/>
              <a:ext cx="15594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two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9921F8-956B-49AA-9DF1-B92DACDEF5E8}"/>
              </a:ext>
            </a:extLst>
          </p:cNvPr>
          <p:cNvGrpSpPr/>
          <p:nvPr/>
        </p:nvGrpSpPr>
        <p:grpSpPr>
          <a:xfrm>
            <a:off x="8992611" y="770674"/>
            <a:ext cx="2286000" cy="2096351"/>
            <a:chOff x="8839200" y="770674"/>
            <a:chExt cx="2286000" cy="2096351"/>
          </a:xfrm>
        </p:grpSpPr>
        <p:sp>
          <p:nvSpPr>
            <p:cNvPr id="3" name="Rectangle: Diagonal Corners Rounded 2">
              <a:extLst>
                <a:ext uri="{FF2B5EF4-FFF2-40B4-BE49-F238E27FC236}">
                  <a16:creationId xmlns:a16="http://schemas.microsoft.com/office/drawing/2014/main" id="{6F950131-B0FE-455B-9501-3B3C56034D80}"/>
                </a:ext>
              </a:extLst>
            </p:cNvPr>
            <p:cNvSpPr/>
            <p:nvPr/>
          </p:nvSpPr>
          <p:spPr>
            <a:xfrm>
              <a:off x="8839200" y="13430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3727BC-8EC7-45B9-A593-B8DAE2622BD1}"/>
                </a:ext>
              </a:extLst>
            </p:cNvPr>
            <p:cNvSpPr txBox="1"/>
            <p:nvPr/>
          </p:nvSpPr>
          <p:spPr>
            <a:xfrm>
              <a:off x="9075028" y="770674"/>
              <a:ext cx="18143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three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4F87FBE-EA81-4897-8476-B9509486B3D1}"/>
              </a:ext>
            </a:extLst>
          </p:cNvPr>
          <p:cNvCxnSpPr/>
          <p:nvPr/>
        </p:nvCxnSpPr>
        <p:spPr>
          <a:xfrm>
            <a:off x="0" y="3886200"/>
            <a:ext cx="12192000" cy="0"/>
          </a:xfrm>
          <a:prstGeom prst="line">
            <a:avLst/>
          </a:prstGeom>
          <a:ln w="635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56CCD1D-F156-4E3A-A59C-58078DC1A041}"/>
              </a:ext>
            </a:extLst>
          </p:cNvPr>
          <p:cNvSpPr/>
          <p:nvPr/>
        </p:nvSpPr>
        <p:spPr>
          <a:xfrm>
            <a:off x="1" y="4628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“Working memory”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C109D3-ED77-4A29-9805-9FDAEBC23C13}"/>
              </a:ext>
            </a:extLst>
          </p:cNvPr>
          <p:cNvSpPr/>
          <p:nvPr/>
        </p:nvSpPr>
        <p:spPr>
          <a:xfrm>
            <a:off x="3313" y="6376317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“Long Term memory”</a:t>
            </a:r>
          </a:p>
        </p:txBody>
      </p:sp>
      <p:sp>
        <p:nvSpPr>
          <p:cNvPr id="16" name="Flowchart: Manual Operation 15">
            <a:extLst>
              <a:ext uri="{FF2B5EF4-FFF2-40B4-BE49-F238E27FC236}">
                <a16:creationId xmlns:a16="http://schemas.microsoft.com/office/drawing/2014/main" id="{E0754090-EC84-4B54-834A-45B34DF1F4AA}"/>
              </a:ext>
            </a:extLst>
          </p:cNvPr>
          <p:cNvSpPr/>
          <p:nvPr/>
        </p:nvSpPr>
        <p:spPr>
          <a:xfrm>
            <a:off x="29817" y="4371975"/>
            <a:ext cx="12079357" cy="2004341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11" descr="Duck outline">
            <a:extLst>
              <a:ext uri="{FF2B5EF4-FFF2-40B4-BE49-F238E27FC236}">
                <a16:creationId xmlns:a16="http://schemas.microsoft.com/office/drawing/2014/main" id="{C696BDCF-8FEE-4C27-80D9-30FA15B12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8049" y="1396084"/>
            <a:ext cx="1316680" cy="1316680"/>
          </a:xfrm>
          <a:prstGeom prst="rect">
            <a:avLst/>
          </a:prstGeom>
        </p:spPr>
      </p:pic>
      <p:pic>
        <p:nvPicPr>
          <p:cNvPr id="20" name="Graphic 19" descr="Presentation with pie chart outline">
            <a:extLst>
              <a:ext uri="{FF2B5EF4-FFF2-40B4-BE49-F238E27FC236}">
                <a16:creationId xmlns:a16="http://schemas.microsoft.com/office/drawing/2014/main" id="{0A828E33-E41C-4F94-9274-6D71E94E4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99600" y="1408625"/>
            <a:ext cx="1392800" cy="1392800"/>
          </a:xfrm>
          <a:prstGeom prst="rect">
            <a:avLst/>
          </a:prstGeom>
        </p:spPr>
      </p:pic>
      <p:pic>
        <p:nvPicPr>
          <p:cNvPr id="24" name="Graphic 23" descr="Key outline">
            <a:extLst>
              <a:ext uri="{FF2B5EF4-FFF2-40B4-BE49-F238E27FC236}">
                <a16:creationId xmlns:a16="http://schemas.microsoft.com/office/drawing/2014/main" id="{F47CA5D1-5CC7-4CC3-9671-B0AE4F4AB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29218" y="1475457"/>
            <a:ext cx="1212783" cy="121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95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22222E-6 L -0.07448 0.500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4" y="2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D64C1EC-5FC1-4718-82D1-4F885B13D46E}"/>
              </a:ext>
            </a:extLst>
          </p:cNvPr>
          <p:cNvGrpSpPr/>
          <p:nvPr/>
        </p:nvGrpSpPr>
        <p:grpSpPr>
          <a:xfrm>
            <a:off x="913389" y="659679"/>
            <a:ext cx="2286000" cy="2169246"/>
            <a:chOff x="1295400" y="659679"/>
            <a:chExt cx="2286000" cy="2169246"/>
          </a:xfrm>
        </p:grpSpPr>
        <p:sp>
          <p:nvSpPr>
            <p:cNvPr id="4" name="Rectangle: Diagonal Corners Rounded 3">
              <a:extLst>
                <a:ext uri="{FF2B5EF4-FFF2-40B4-BE49-F238E27FC236}">
                  <a16:creationId xmlns:a16="http://schemas.microsoft.com/office/drawing/2014/main" id="{3F5BFF99-7C4D-4CFC-8946-84438721FC67}"/>
                </a:ext>
              </a:extLst>
            </p:cNvPr>
            <p:cNvSpPr/>
            <p:nvPr/>
          </p:nvSpPr>
          <p:spPr>
            <a:xfrm>
              <a:off x="1295400" y="13049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AC0390-1E25-4037-95DA-424CC03E6C40}"/>
                </a:ext>
              </a:extLst>
            </p:cNvPr>
            <p:cNvSpPr txBox="1"/>
            <p:nvPr/>
          </p:nvSpPr>
          <p:spPr>
            <a:xfrm>
              <a:off x="1765639" y="659679"/>
              <a:ext cx="15520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one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3FB52A3-4F24-47D2-9B93-79E247D41177}"/>
              </a:ext>
            </a:extLst>
          </p:cNvPr>
          <p:cNvGrpSpPr/>
          <p:nvPr/>
        </p:nvGrpSpPr>
        <p:grpSpPr>
          <a:xfrm>
            <a:off x="4953000" y="720149"/>
            <a:ext cx="2286000" cy="2108776"/>
            <a:chOff x="5279000" y="720149"/>
            <a:chExt cx="2286000" cy="2108776"/>
          </a:xfrm>
        </p:grpSpPr>
        <p:sp>
          <p:nvSpPr>
            <p:cNvPr id="2" name="Rectangle: Diagonal Corners Rounded 1">
              <a:extLst>
                <a:ext uri="{FF2B5EF4-FFF2-40B4-BE49-F238E27FC236}">
                  <a16:creationId xmlns:a16="http://schemas.microsoft.com/office/drawing/2014/main" id="{74FC68AC-6BB3-47A1-822E-F4F4F0B83CB9}"/>
                </a:ext>
              </a:extLst>
            </p:cNvPr>
            <p:cNvSpPr/>
            <p:nvPr/>
          </p:nvSpPr>
          <p:spPr>
            <a:xfrm>
              <a:off x="5279000" y="13049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BB7CF4-A174-4086-A32E-2B2C1744764A}"/>
                </a:ext>
              </a:extLst>
            </p:cNvPr>
            <p:cNvSpPr txBox="1"/>
            <p:nvPr/>
          </p:nvSpPr>
          <p:spPr>
            <a:xfrm>
              <a:off x="5642267" y="720149"/>
              <a:ext cx="15594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two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9921F8-956B-49AA-9DF1-B92DACDEF5E8}"/>
              </a:ext>
            </a:extLst>
          </p:cNvPr>
          <p:cNvGrpSpPr/>
          <p:nvPr/>
        </p:nvGrpSpPr>
        <p:grpSpPr>
          <a:xfrm>
            <a:off x="8992611" y="770674"/>
            <a:ext cx="2286000" cy="2096351"/>
            <a:chOff x="8839200" y="770674"/>
            <a:chExt cx="2286000" cy="2096351"/>
          </a:xfrm>
        </p:grpSpPr>
        <p:sp>
          <p:nvSpPr>
            <p:cNvPr id="3" name="Rectangle: Diagonal Corners Rounded 2">
              <a:extLst>
                <a:ext uri="{FF2B5EF4-FFF2-40B4-BE49-F238E27FC236}">
                  <a16:creationId xmlns:a16="http://schemas.microsoft.com/office/drawing/2014/main" id="{6F950131-B0FE-455B-9501-3B3C56034D80}"/>
                </a:ext>
              </a:extLst>
            </p:cNvPr>
            <p:cNvSpPr/>
            <p:nvPr/>
          </p:nvSpPr>
          <p:spPr>
            <a:xfrm>
              <a:off x="8839200" y="13430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3727BC-8EC7-45B9-A593-B8DAE2622BD1}"/>
                </a:ext>
              </a:extLst>
            </p:cNvPr>
            <p:cNvSpPr txBox="1"/>
            <p:nvPr/>
          </p:nvSpPr>
          <p:spPr>
            <a:xfrm>
              <a:off x="9075028" y="770674"/>
              <a:ext cx="18143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three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4F87FBE-EA81-4897-8476-B9509486B3D1}"/>
              </a:ext>
            </a:extLst>
          </p:cNvPr>
          <p:cNvCxnSpPr/>
          <p:nvPr/>
        </p:nvCxnSpPr>
        <p:spPr>
          <a:xfrm>
            <a:off x="0" y="3886200"/>
            <a:ext cx="12192000" cy="0"/>
          </a:xfrm>
          <a:prstGeom prst="line">
            <a:avLst/>
          </a:prstGeom>
          <a:ln w="635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56CCD1D-F156-4E3A-A59C-58078DC1A041}"/>
              </a:ext>
            </a:extLst>
          </p:cNvPr>
          <p:cNvSpPr/>
          <p:nvPr/>
        </p:nvSpPr>
        <p:spPr>
          <a:xfrm>
            <a:off x="1" y="4628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“Working memory”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C109D3-ED77-4A29-9805-9FDAEBC23C13}"/>
              </a:ext>
            </a:extLst>
          </p:cNvPr>
          <p:cNvSpPr/>
          <p:nvPr/>
        </p:nvSpPr>
        <p:spPr>
          <a:xfrm>
            <a:off x="3313" y="6376317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“Long Term memory”</a:t>
            </a:r>
          </a:p>
        </p:txBody>
      </p:sp>
      <p:sp>
        <p:nvSpPr>
          <p:cNvPr id="16" name="Flowchart: Manual Operation 15">
            <a:extLst>
              <a:ext uri="{FF2B5EF4-FFF2-40B4-BE49-F238E27FC236}">
                <a16:creationId xmlns:a16="http://schemas.microsoft.com/office/drawing/2014/main" id="{E0754090-EC84-4B54-834A-45B34DF1F4AA}"/>
              </a:ext>
            </a:extLst>
          </p:cNvPr>
          <p:cNvSpPr/>
          <p:nvPr/>
        </p:nvSpPr>
        <p:spPr>
          <a:xfrm>
            <a:off x="29817" y="4371975"/>
            <a:ext cx="12079357" cy="2004341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11" descr="Duck outline">
            <a:extLst>
              <a:ext uri="{FF2B5EF4-FFF2-40B4-BE49-F238E27FC236}">
                <a16:creationId xmlns:a16="http://schemas.microsoft.com/office/drawing/2014/main" id="{C696BDCF-8FEE-4C27-80D9-30FA15B12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8049" y="1396084"/>
            <a:ext cx="1316680" cy="1316680"/>
          </a:xfrm>
          <a:prstGeom prst="rect">
            <a:avLst/>
          </a:prstGeom>
        </p:spPr>
      </p:pic>
      <p:pic>
        <p:nvPicPr>
          <p:cNvPr id="20" name="Graphic 19" descr="Presentation with pie chart outline">
            <a:extLst>
              <a:ext uri="{FF2B5EF4-FFF2-40B4-BE49-F238E27FC236}">
                <a16:creationId xmlns:a16="http://schemas.microsoft.com/office/drawing/2014/main" id="{0A828E33-E41C-4F94-9274-6D71E94E4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99600" y="1408625"/>
            <a:ext cx="1392800" cy="1392800"/>
          </a:xfrm>
          <a:prstGeom prst="rect">
            <a:avLst/>
          </a:prstGeom>
        </p:spPr>
      </p:pic>
      <p:pic>
        <p:nvPicPr>
          <p:cNvPr id="18" name="Graphic 17" descr="Key outline">
            <a:extLst>
              <a:ext uri="{FF2B5EF4-FFF2-40B4-BE49-F238E27FC236}">
                <a16:creationId xmlns:a16="http://schemas.microsoft.com/office/drawing/2014/main" id="{BBF63C21-25D9-4E22-8828-E0394E455D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02949" y="4750749"/>
            <a:ext cx="1212783" cy="1212783"/>
          </a:xfrm>
          <a:prstGeom prst="rect">
            <a:avLst/>
          </a:prstGeom>
        </p:spPr>
      </p:pic>
      <p:pic>
        <p:nvPicPr>
          <p:cNvPr id="17" name="Graphic 16" descr="Money outline">
            <a:extLst>
              <a:ext uri="{FF2B5EF4-FFF2-40B4-BE49-F238E27FC236}">
                <a16:creationId xmlns:a16="http://schemas.microsoft.com/office/drawing/2014/main" id="{D9B0DD23-4617-486F-9CD5-A647180318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01200" y="1449629"/>
            <a:ext cx="1288829" cy="128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2623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D64C1EC-5FC1-4718-82D1-4F885B13D46E}"/>
              </a:ext>
            </a:extLst>
          </p:cNvPr>
          <p:cNvGrpSpPr/>
          <p:nvPr/>
        </p:nvGrpSpPr>
        <p:grpSpPr>
          <a:xfrm>
            <a:off x="913389" y="659679"/>
            <a:ext cx="2286000" cy="2169246"/>
            <a:chOff x="1295400" y="659679"/>
            <a:chExt cx="2286000" cy="2169246"/>
          </a:xfrm>
        </p:grpSpPr>
        <p:sp>
          <p:nvSpPr>
            <p:cNvPr id="4" name="Rectangle: Diagonal Corners Rounded 3">
              <a:extLst>
                <a:ext uri="{FF2B5EF4-FFF2-40B4-BE49-F238E27FC236}">
                  <a16:creationId xmlns:a16="http://schemas.microsoft.com/office/drawing/2014/main" id="{3F5BFF99-7C4D-4CFC-8946-84438721FC67}"/>
                </a:ext>
              </a:extLst>
            </p:cNvPr>
            <p:cNvSpPr/>
            <p:nvPr/>
          </p:nvSpPr>
          <p:spPr>
            <a:xfrm>
              <a:off x="1295400" y="13049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AC0390-1E25-4037-95DA-424CC03E6C40}"/>
                </a:ext>
              </a:extLst>
            </p:cNvPr>
            <p:cNvSpPr txBox="1"/>
            <p:nvPr/>
          </p:nvSpPr>
          <p:spPr>
            <a:xfrm>
              <a:off x="1765639" y="659679"/>
              <a:ext cx="15520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one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3FB52A3-4F24-47D2-9B93-79E247D41177}"/>
              </a:ext>
            </a:extLst>
          </p:cNvPr>
          <p:cNvGrpSpPr/>
          <p:nvPr/>
        </p:nvGrpSpPr>
        <p:grpSpPr>
          <a:xfrm>
            <a:off x="4953000" y="720149"/>
            <a:ext cx="2286000" cy="2108776"/>
            <a:chOff x="5279000" y="720149"/>
            <a:chExt cx="2286000" cy="2108776"/>
          </a:xfrm>
        </p:grpSpPr>
        <p:sp>
          <p:nvSpPr>
            <p:cNvPr id="2" name="Rectangle: Diagonal Corners Rounded 1">
              <a:extLst>
                <a:ext uri="{FF2B5EF4-FFF2-40B4-BE49-F238E27FC236}">
                  <a16:creationId xmlns:a16="http://schemas.microsoft.com/office/drawing/2014/main" id="{74FC68AC-6BB3-47A1-822E-F4F4F0B83CB9}"/>
                </a:ext>
              </a:extLst>
            </p:cNvPr>
            <p:cNvSpPr/>
            <p:nvPr/>
          </p:nvSpPr>
          <p:spPr>
            <a:xfrm>
              <a:off x="5279000" y="13049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BB7CF4-A174-4086-A32E-2B2C1744764A}"/>
                </a:ext>
              </a:extLst>
            </p:cNvPr>
            <p:cNvSpPr txBox="1"/>
            <p:nvPr/>
          </p:nvSpPr>
          <p:spPr>
            <a:xfrm>
              <a:off x="5642267" y="720149"/>
              <a:ext cx="15594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two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9921F8-956B-49AA-9DF1-B92DACDEF5E8}"/>
              </a:ext>
            </a:extLst>
          </p:cNvPr>
          <p:cNvGrpSpPr/>
          <p:nvPr/>
        </p:nvGrpSpPr>
        <p:grpSpPr>
          <a:xfrm>
            <a:off x="8992611" y="770674"/>
            <a:ext cx="2286000" cy="2096351"/>
            <a:chOff x="8839200" y="770674"/>
            <a:chExt cx="2286000" cy="2096351"/>
          </a:xfrm>
        </p:grpSpPr>
        <p:sp>
          <p:nvSpPr>
            <p:cNvPr id="3" name="Rectangle: Diagonal Corners Rounded 2">
              <a:extLst>
                <a:ext uri="{FF2B5EF4-FFF2-40B4-BE49-F238E27FC236}">
                  <a16:creationId xmlns:a16="http://schemas.microsoft.com/office/drawing/2014/main" id="{6F950131-B0FE-455B-9501-3B3C56034D80}"/>
                </a:ext>
              </a:extLst>
            </p:cNvPr>
            <p:cNvSpPr/>
            <p:nvPr/>
          </p:nvSpPr>
          <p:spPr>
            <a:xfrm>
              <a:off x="8839200" y="13430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3727BC-8EC7-45B9-A593-B8DAE2622BD1}"/>
                </a:ext>
              </a:extLst>
            </p:cNvPr>
            <p:cNvSpPr txBox="1"/>
            <p:nvPr/>
          </p:nvSpPr>
          <p:spPr>
            <a:xfrm>
              <a:off x="9075028" y="770674"/>
              <a:ext cx="18143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three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4F87FBE-EA81-4897-8476-B9509486B3D1}"/>
              </a:ext>
            </a:extLst>
          </p:cNvPr>
          <p:cNvCxnSpPr/>
          <p:nvPr/>
        </p:nvCxnSpPr>
        <p:spPr>
          <a:xfrm>
            <a:off x="0" y="3886200"/>
            <a:ext cx="12192000" cy="0"/>
          </a:xfrm>
          <a:prstGeom prst="line">
            <a:avLst/>
          </a:prstGeom>
          <a:ln w="635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56CCD1D-F156-4E3A-A59C-58078DC1A041}"/>
              </a:ext>
            </a:extLst>
          </p:cNvPr>
          <p:cNvSpPr/>
          <p:nvPr/>
        </p:nvSpPr>
        <p:spPr>
          <a:xfrm>
            <a:off x="1" y="4628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“Working memory”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C109D3-ED77-4A29-9805-9FDAEBC23C13}"/>
              </a:ext>
            </a:extLst>
          </p:cNvPr>
          <p:cNvSpPr/>
          <p:nvPr/>
        </p:nvSpPr>
        <p:spPr>
          <a:xfrm>
            <a:off x="3313" y="6376317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“Long Term memory”</a:t>
            </a:r>
          </a:p>
        </p:txBody>
      </p:sp>
      <p:sp>
        <p:nvSpPr>
          <p:cNvPr id="16" name="Flowchart: Manual Operation 15">
            <a:extLst>
              <a:ext uri="{FF2B5EF4-FFF2-40B4-BE49-F238E27FC236}">
                <a16:creationId xmlns:a16="http://schemas.microsoft.com/office/drawing/2014/main" id="{E0754090-EC84-4B54-834A-45B34DF1F4AA}"/>
              </a:ext>
            </a:extLst>
          </p:cNvPr>
          <p:cNvSpPr/>
          <p:nvPr/>
        </p:nvSpPr>
        <p:spPr>
          <a:xfrm>
            <a:off x="29817" y="4371975"/>
            <a:ext cx="12079357" cy="2004341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11" descr="Duck outline">
            <a:extLst>
              <a:ext uri="{FF2B5EF4-FFF2-40B4-BE49-F238E27FC236}">
                <a16:creationId xmlns:a16="http://schemas.microsoft.com/office/drawing/2014/main" id="{C696BDCF-8FEE-4C27-80D9-30FA15B12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8049" y="1396084"/>
            <a:ext cx="1316680" cy="1316680"/>
          </a:xfrm>
          <a:prstGeom prst="rect">
            <a:avLst/>
          </a:prstGeom>
        </p:spPr>
      </p:pic>
      <p:pic>
        <p:nvPicPr>
          <p:cNvPr id="20" name="Graphic 19" descr="Presentation with pie chart outline">
            <a:extLst>
              <a:ext uri="{FF2B5EF4-FFF2-40B4-BE49-F238E27FC236}">
                <a16:creationId xmlns:a16="http://schemas.microsoft.com/office/drawing/2014/main" id="{0A828E33-E41C-4F94-9274-6D71E94E4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99600" y="1408625"/>
            <a:ext cx="1392800" cy="1392800"/>
          </a:xfrm>
          <a:prstGeom prst="rect">
            <a:avLst/>
          </a:prstGeom>
        </p:spPr>
      </p:pic>
      <p:pic>
        <p:nvPicPr>
          <p:cNvPr id="18" name="Graphic 17" descr="Key outline">
            <a:extLst>
              <a:ext uri="{FF2B5EF4-FFF2-40B4-BE49-F238E27FC236}">
                <a16:creationId xmlns:a16="http://schemas.microsoft.com/office/drawing/2014/main" id="{BBF63C21-25D9-4E22-8828-E0394E455D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02949" y="4750749"/>
            <a:ext cx="1212783" cy="1212783"/>
          </a:xfrm>
          <a:prstGeom prst="rect">
            <a:avLst/>
          </a:prstGeom>
        </p:spPr>
      </p:pic>
      <p:pic>
        <p:nvPicPr>
          <p:cNvPr id="17" name="Graphic 16" descr="Money outline">
            <a:extLst>
              <a:ext uri="{FF2B5EF4-FFF2-40B4-BE49-F238E27FC236}">
                <a16:creationId xmlns:a16="http://schemas.microsoft.com/office/drawing/2014/main" id="{D9B0DD23-4617-486F-9CD5-A647180318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01200" y="1449629"/>
            <a:ext cx="1288829" cy="1288829"/>
          </a:xfrm>
          <a:prstGeom prst="rect">
            <a:avLst/>
          </a:prstGeom>
        </p:spPr>
      </p:pic>
      <p:pic>
        <p:nvPicPr>
          <p:cNvPr id="19" name="Graphic 18" descr="Battery charging outline">
            <a:extLst>
              <a:ext uri="{FF2B5EF4-FFF2-40B4-BE49-F238E27FC236}">
                <a16:creationId xmlns:a16="http://schemas.microsoft.com/office/drawing/2014/main" id="{A9D31F60-5FBA-4C20-9F47-9AF6E6978C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38925" y="34511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8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85185E-6 L 0.15742 0.1879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65" y="9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D64C1EC-5FC1-4718-82D1-4F885B13D46E}"/>
              </a:ext>
            </a:extLst>
          </p:cNvPr>
          <p:cNvGrpSpPr/>
          <p:nvPr/>
        </p:nvGrpSpPr>
        <p:grpSpPr>
          <a:xfrm>
            <a:off x="913389" y="659679"/>
            <a:ext cx="2286000" cy="2169246"/>
            <a:chOff x="1295400" y="659679"/>
            <a:chExt cx="2286000" cy="2169246"/>
          </a:xfrm>
        </p:grpSpPr>
        <p:sp>
          <p:nvSpPr>
            <p:cNvPr id="4" name="Rectangle: Diagonal Corners Rounded 3">
              <a:extLst>
                <a:ext uri="{FF2B5EF4-FFF2-40B4-BE49-F238E27FC236}">
                  <a16:creationId xmlns:a16="http://schemas.microsoft.com/office/drawing/2014/main" id="{3F5BFF99-7C4D-4CFC-8946-84438721FC67}"/>
                </a:ext>
              </a:extLst>
            </p:cNvPr>
            <p:cNvSpPr/>
            <p:nvPr/>
          </p:nvSpPr>
          <p:spPr>
            <a:xfrm>
              <a:off x="1295400" y="13049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AC0390-1E25-4037-95DA-424CC03E6C40}"/>
                </a:ext>
              </a:extLst>
            </p:cNvPr>
            <p:cNvSpPr txBox="1"/>
            <p:nvPr/>
          </p:nvSpPr>
          <p:spPr>
            <a:xfrm>
              <a:off x="1765639" y="659679"/>
              <a:ext cx="15520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one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3FB52A3-4F24-47D2-9B93-79E247D41177}"/>
              </a:ext>
            </a:extLst>
          </p:cNvPr>
          <p:cNvGrpSpPr/>
          <p:nvPr/>
        </p:nvGrpSpPr>
        <p:grpSpPr>
          <a:xfrm>
            <a:off x="4953000" y="720149"/>
            <a:ext cx="2286000" cy="2108776"/>
            <a:chOff x="5279000" y="720149"/>
            <a:chExt cx="2286000" cy="2108776"/>
          </a:xfrm>
        </p:grpSpPr>
        <p:sp>
          <p:nvSpPr>
            <p:cNvPr id="2" name="Rectangle: Diagonal Corners Rounded 1">
              <a:extLst>
                <a:ext uri="{FF2B5EF4-FFF2-40B4-BE49-F238E27FC236}">
                  <a16:creationId xmlns:a16="http://schemas.microsoft.com/office/drawing/2014/main" id="{74FC68AC-6BB3-47A1-822E-F4F4F0B83CB9}"/>
                </a:ext>
              </a:extLst>
            </p:cNvPr>
            <p:cNvSpPr/>
            <p:nvPr/>
          </p:nvSpPr>
          <p:spPr>
            <a:xfrm>
              <a:off x="5279000" y="13049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BB7CF4-A174-4086-A32E-2B2C1744764A}"/>
                </a:ext>
              </a:extLst>
            </p:cNvPr>
            <p:cNvSpPr txBox="1"/>
            <p:nvPr/>
          </p:nvSpPr>
          <p:spPr>
            <a:xfrm>
              <a:off x="5642267" y="720149"/>
              <a:ext cx="15594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two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9921F8-956B-49AA-9DF1-B92DACDEF5E8}"/>
              </a:ext>
            </a:extLst>
          </p:cNvPr>
          <p:cNvGrpSpPr/>
          <p:nvPr/>
        </p:nvGrpSpPr>
        <p:grpSpPr>
          <a:xfrm>
            <a:off x="8992611" y="770674"/>
            <a:ext cx="2286000" cy="2096351"/>
            <a:chOff x="8839200" y="770674"/>
            <a:chExt cx="2286000" cy="2096351"/>
          </a:xfrm>
        </p:grpSpPr>
        <p:sp>
          <p:nvSpPr>
            <p:cNvPr id="3" name="Rectangle: Diagonal Corners Rounded 2">
              <a:extLst>
                <a:ext uri="{FF2B5EF4-FFF2-40B4-BE49-F238E27FC236}">
                  <a16:creationId xmlns:a16="http://schemas.microsoft.com/office/drawing/2014/main" id="{6F950131-B0FE-455B-9501-3B3C56034D80}"/>
                </a:ext>
              </a:extLst>
            </p:cNvPr>
            <p:cNvSpPr/>
            <p:nvPr/>
          </p:nvSpPr>
          <p:spPr>
            <a:xfrm>
              <a:off x="8839200" y="1343025"/>
              <a:ext cx="2286000" cy="1524000"/>
            </a:xfrm>
            <a:prstGeom prst="round2Diag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3727BC-8EC7-45B9-A593-B8DAE2622BD1}"/>
                </a:ext>
              </a:extLst>
            </p:cNvPr>
            <p:cNvSpPr txBox="1"/>
            <p:nvPr/>
          </p:nvSpPr>
          <p:spPr>
            <a:xfrm>
              <a:off x="9075028" y="770674"/>
              <a:ext cx="18143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>
                  <a:solidFill>
                    <a:srgbClr val="0070C0"/>
                  </a:solidFill>
                </a:rPr>
                <a:t>Slot three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4F87FBE-EA81-4897-8476-B9509486B3D1}"/>
              </a:ext>
            </a:extLst>
          </p:cNvPr>
          <p:cNvCxnSpPr/>
          <p:nvPr/>
        </p:nvCxnSpPr>
        <p:spPr>
          <a:xfrm>
            <a:off x="0" y="3886200"/>
            <a:ext cx="12192000" cy="0"/>
          </a:xfrm>
          <a:prstGeom prst="line">
            <a:avLst/>
          </a:prstGeom>
          <a:ln w="635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56CCD1D-F156-4E3A-A59C-58078DC1A041}"/>
              </a:ext>
            </a:extLst>
          </p:cNvPr>
          <p:cNvSpPr/>
          <p:nvPr/>
        </p:nvSpPr>
        <p:spPr>
          <a:xfrm>
            <a:off x="1" y="4628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“Working memory”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C109D3-ED77-4A29-9805-9FDAEBC23C13}"/>
              </a:ext>
            </a:extLst>
          </p:cNvPr>
          <p:cNvSpPr/>
          <p:nvPr/>
        </p:nvSpPr>
        <p:spPr>
          <a:xfrm>
            <a:off x="3313" y="6376317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“Long Term memory”</a:t>
            </a:r>
          </a:p>
        </p:txBody>
      </p:sp>
      <p:sp>
        <p:nvSpPr>
          <p:cNvPr id="16" name="Flowchart: Manual Operation 15">
            <a:extLst>
              <a:ext uri="{FF2B5EF4-FFF2-40B4-BE49-F238E27FC236}">
                <a16:creationId xmlns:a16="http://schemas.microsoft.com/office/drawing/2014/main" id="{E0754090-EC84-4B54-834A-45B34DF1F4AA}"/>
              </a:ext>
            </a:extLst>
          </p:cNvPr>
          <p:cNvSpPr/>
          <p:nvPr/>
        </p:nvSpPr>
        <p:spPr>
          <a:xfrm>
            <a:off x="29817" y="4371975"/>
            <a:ext cx="12079357" cy="2004341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11" descr="Duck outline">
            <a:extLst>
              <a:ext uri="{FF2B5EF4-FFF2-40B4-BE49-F238E27FC236}">
                <a16:creationId xmlns:a16="http://schemas.microsoft.com/office/drawing/2014/main" id="{C696BDCF-8FEE-4C27-80D9-30FA15B12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8049" y="1396084"/>
            <a:ext cx="1316680" cy="1316680"/>
          </a:xfrm>
          <a:prstGeom prst="rect">
            <a:avLst/>
          </a:prstGeom>
        </p:spPr>
      </p:pic>
      <p:pic>
        <p:nvPicPr>
          <p:cNvPr id="20" name="Graphic 19" descr="Presentation with pie chart outline">
            <a:extLst>
              <a:ext uri="{FF2B5EF4-FFF2-40B4-BE49-F238E27FC236}">
                <a16:creationId xmlns:a16="http://schemas.microsoft.com/office/drawing/2014/main" id="{0A828E33-E41C-4F94-9274-6D71E94E4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99600" y="1408625"/>
            <a:ext cx="1392800" cy="1392800"/>
          </a:xfrm>
          <a:prstGeom prst="rect">
            <a:avLst/>
          </a:prstGeom>
        </p:spPr>
      </p:pic>
      <p:pic>
        <p:nvPicPr>
          <p:cNvPr id="18" name="Graphic 17" descr="Key outline">
            <a:extLst>
              <a:ext uri="{FF2B5EF4-FFF2-40B4-BE49-F238E27FC236}">
                <a16:creationId xmlns:a16="http://schemas.microsoft.com/office/drawing/2014/main" id="{BBF63C21-25D9-4E22-8828-E0394E455D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02949" y="4750749"/>
            <a:ext cx="1212783" cy="1212783"/>
          </a:xfrm>
          <a:prstGeom prst="rect">
            <a:avLst/>
          </a:prstGeom>
        </p:spPr>
      </p:pic>
      <p:pic>
        <p:nvPicPr>
          <p:cNvPr id="19" name="Graphic 18" descr="Battery charging outline">
            <a:extLst>
              <a:ext uri="{FF2B5EF4-FFF2-40B4-BE49-F238E27FC236}">
                <a16:creationId xmlns:a16="http://schemas.microsoft.com/office/drawing/2014/main" id="{A9D31F60-5FBA-4C20-9F47-9AF6E6978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78410" y="16142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5206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holding a cat&#10;&#10;Description automatically generated with low confidence">
            <a:extLst>
              <a:ext uri="{FF2B5EF4-FFF2-40B4-BE49-F238E27FC236}">
                <a16:creationId xmlns:a16="http://schemas.microsoft.com/office/drawing/2014/main" id="{D79293C0-07C9-4C81-8138-DE5728F295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309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44D4AE46-08F5-4029-AB5A-964D1F53E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3703" y="1752600"/>
            <a:ext cx="3048000" cy="3048000"/>
          </a:xfrm>
          <a:prstGeom prst="rect">
            <a:avLst/>
          </a:prstGeom>
        </p:spPr>
      </p:pic>
      <p:pic>
        <p:nvPicPr>
          <p:cNvPr id="1026" name="Picture 2" descr="Medical Eye">
            <a:extLst>
              <a:ext uri="{FF2B5EF4-FFF2-40B4-BE49-F238E27FC236}">
                <a16:creationId xmlns:a16="http://schemas.microsoft.com/office/drawing/2014/main" id="{83213E14-7EB6-443C-B95D-81A637837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10200" y="2645777"/>
            <a:ext cx="1881188" cy="158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 descr="Deciduous tree outline">
            <a:extLst>
              <a:ext uri="{FF2B5EF4-FFF2-40B4-BE49-F238E27FC236}">
                <a16:creationId xmlns:a16="http://schemas.microsoft.com/office/drawing/2014/main" id="{76755778-EFD7-4270-970E-EB4ED9B6E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8600" y="2171700"/>
            <a:ext cx="2514600" cy="25146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03B6242-6CF5-41DB-8B3C-1D30756935CD}"/>
              </a:ext>
            </a:extLst>
          </p:cNvPr>
          <p:cNvCxnSpPr/>
          <p:nvPr/>
        </p:nvCxnSpPr>
        <p:spPr>
          <a:xfrm flipH="1">
            <a:off x="2312504" y="3337219"/>
            <a:ext cx="464820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11A863-6146-410D-933C-050D10914ECF}"/>
              </a:ext>
            </a:extLst>
          </p:cNvPr>
          <p:cNvCxnSpPr>
            <a:cxnSpLocks/>
          </p:cNvCxnSpPr>
          <p:nvPr/>
        </p:nvCxnSpPr>
        <p:spPr>
          <a:xfrm flipH="1" flipV="1">
            <a:off x="2312504" y="3048000"/>
            <a:ext cx="4648200" cy="457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7D2C035-CC60-4CD5-BF1E-2DBEFB83ED5A}"/>
              </a:ext>
            </a:extLst>
          </p:cNvPr>
          <p:cNvSpPr/>
          <p:nvPr/>
        </p:nvSpPr>
        <p:spPr>
          <a:xfrm>
            <a:off x="2046114" y="3038475"/>
            <a:ext cx="532780" cy="6035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051012B-31F3-4A22-8F18-B98507CE674F}"/>
              </a:ext>
            </a:extLst>
          </p:cNvPr>
          <p:cNvGrpSpPr/>
          <p:nvPr/>
        </p:nvGrpSpPr>
        <p:grpSpPr>
          <a:xfrm>
            <a:off x="8839200" y="2057400"/>
            <a:ext cx="1832113" cy="1832113"/>
            <a:chOff x="8711647" y="2512943"/>
            <a:chExt cx="1832113" cy="1832113"/>
          </a:xfrm>
        </p:grpSpPr>
        <p:pic>
          <p:nvPicPr>
            <p:cNvPr id="5" name="Graphic 4" descr="Deciduous tree outline">
              <a:extLst>
                <a:ext uri="{FF2B5EF4-FFF2-40B4-BE49-F238E27FC236}">
                  <a16:creationId xmlns:a16="http://schemas.microsoft.com/office/drawing/2014/main" id="{C135A09C-BD8C-4D46-BBA6-B55083D6B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11647" y="2512943"/>
              <a:ext cx="1832113" cy="1832113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B4E209B-43A7-4252-9D7C-50FE56CAB0E1}"/>
                </a:ext>
              </a:extLst>
            </p:cNvPr>
            <p:cNvSpPr/>
            <p:nvPr/>
          </p:nvSpPr>
          <p:spPr>
            <a:xfrm>
              <a:off x="10058400" y="3130049"/>
              <a:ext cx="381000" cy="51197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0876B9D-05F4-4AA6-A578-7AE220647BB5}"/>
              </a:ext>
            </a:extLst>
          </p:cNvPr>
          <p:cNvCxnSpPr>
            <a:cxnSpLocks/>
          </p:cNvCxnSpPr>
          <p:nvPr/>
        </p:nvCxnSpPr>
        <p:spPr>
          <a:xfrm flipV="1">
            <a:off x="7086600" y="3186477"/>
            <a:ext cx="1919599" cy="150742"/>
          </a:xfrm>
          <a:prstGeom prst="straightConnector1">
            <a:avLst/>
          </a:prstGeom>
          <a:ln w="139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65609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te of food&#10;&#10;Description automatically generated with medium confidence">
            <a:extLst>
              <a:ext uri="{FF2B5EF4-FFF2-40B4-BE49-F238E27FC236}">
                <a16:creationId xmlns:a16="http://schemas.microsoft.com/office/drawing/2014/main" id="{42015259-3CF1-4C01-8E06-4CBF13B923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B3A7B4-0037-4B20-812E-9F39C85AEACB}"/>
              </a:ext>
            </a:extLst>
          </p:cNvPr>
          <p:cNvSpPr/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 cap="none" spc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Look at this image</a:t>
            </a:r>
          </a:p>
        </p:txBody>
      </p:sp>
    </p:spTree>
    <p:extLst>
      <p:ext uri="{BB962C8B-B14F-4D97-AF65-F5344CB8AC3E}">
        <p14:creationId xmlns:p14="http://schemas.microsoft.com/office/powerpoint/2010/main" val="328626285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te of food&#10;&#10;Description automatically generated with medium confidence">
            <a:extLst>
              <a:ext uri="{FF2B5EF4-FFF2-40B4-BE49-F238E27FC236}">
                <a16:creationId xmlns:a16="http://schemas.microsoft.com/office/drawing/2014/main" id="{42015259-3CF1-4C01-8E06-4CBF13B923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9249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49AE80-36AF-41BA-A3D5-B9EE03A4D2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9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876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electronics, cellphone&#10;&#10;Description automatically generated">
            <a:extLst>
              <a:ext uri="{FF2B5EF4-FFF2-40B4-BE49-F238E27FC236}">
                <a16:creationId xmlns:a16="http://schemas.microsoft.com/office/drawing/2014/main" id="{03F20F06-8B59-43F2-937B-13A448BB481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1129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FEF1AB-D838-4F74-A078-32395E8CE0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9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44980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7A325B-AB26-4650-A9A5-36E2A1A45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5634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te of food&#10;&#10;Description automatically generated with medium confidence">
            <a:extLst>
              <a:ext uri="{FF2B5EF4-FFF2-40B4-BE49-F238E27FC236}">
                <a16:creationId xmlns:a16="http://schemas.microsoft.com/office/drawing/2014/main" id="{42015259-3CF1-4C01-8E06-4CBF13B923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51555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98CFB9-869B-41B2-AE02-C67F646F207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0839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60245EC-1D23-4EC2-AE35-EF012B83C95C}"/>
              </a:ext>
            </a:extLst>
          </p:cNvPr>
          <p:cNvSpPr/>
          <p:nvPr/>
        </p:nvSpPr>
        <p:spPr>
          <a:xfrm>
            <a:off x="3677708" y="152400"/>
            <a:ext cx="4836580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And</a:t>
            </a:r>
            <a:r>
              <a:rPr lang="en-US" sz="199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DBD334-67CB-47FA-ACDC-FE51BB060553}"/>
              </a:ext>
            </a:extLst>
          </p:cNvPr>
          <p:cNvSpPr/>
          <p:nvPr/>
        </p:nvSpPr>
        <p:spPr>
          <a:xfrm>
            <a:off x="2043702" y="3886200"/>
            <a:ext cx="8104591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 what?</a:t>
            </a:r>
            <a:endParaRPr lang="en-US" sz="166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622294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077340-31A1-5D40-9B8B-AF95D838AB1C}"/>
              </a:ext>
            </a:extLst>
          </p:cNvPr>
          <p:cNvSpPr/>
          <p:nvPr/>
        </p:nvSpPr>
        <p:spPr>
          <a:xfrm>
            <a:off x="1614722" y="-84314"/>
            <a:ext cx="9085501" cy="612475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9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Z </a:t>
            </a:r>
            <a:br>
              <a:rPr lang="en-US" sz="19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19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scanning</a:t>
            </a:r>
            <a:endParaRPr lang="en-US" sz="199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696350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B4EA6D5-9D00-4B9F-94EF-91B074E32350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1239371" y="948018"/>
            <a:ext cx="9583270" cy="0"/>
          </a:xfrm>
          <a:prstGeom prst="straightConnector1">
            <a:avLst/>
          </a:prstGeom>
          <a:ln w="5080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Badge 1 with solid fill">
            <a:extLst>
              <a:ext uri="{FF2B5EF4-FFF2-40B4-BE49-F238E27FC236}">
                <a16:creationId xmlns:a16="http://schemas.microsoft.com/office/drawing/2014/main" id="{6FD76435-80A0-4998-94BB-E2CB5C283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971" y="490818"/>
            <a:ext cx="914400" cy="9144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C486B2-2F7F-42DF-B8CD-AA5B9BEF5860}"/>
              </a:ext>
            </a:extLst>
          </p:cNvPr>
          <p:cNvCxnSpPr>
            <a:cxnSpLocks/>
          </p:cNvCxnSpPr>
          <p:nvPr/>
        </p:nvCxnSpPr>
        <p:spPr>
          <a:xfrm flipH="1">
            <a:off x="1185583" y="1143000"/>
            <a:ext cx="9637058" cy="424927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Badge with solid fill">
            <a:extLst>
              <a:ext uri="{FF2B5EF4-FFF2-40B4-BE49-F238E27FC236}">
                <a16:creationId xmlns:a16="http://schemas.microsoft.com/office/drawing/2014/main" id="{C28BB19A-0AEB-4FA5-B742-88E3EC4CC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22641" y="490818"/>
            <a:ext cx="914400" cy="914400"/>
          </a:xfrm>
          <a:prstGeom prst="rect">
            <a:avLst/>
          </a:prstGeom>
        </p:spPr>
      </p:pic>
      <p:pic>
        <p:nvPicPr>
          <p:cNvPr id="14" name="Graphic 13" descr="Badge 3 with solid fill">
            <a:extLst>
              <a:ext uri="{FF2B5EF4-FFF2-40B4-BE49-F238E27FC236}">
                <a16:creationId xmlns:a16="http://schemas.microsoft.com/office/drawing/2014/main" id="{96AEE89C-7B5D-4B0E-BB86-2F572A32E0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9112" y="5156946"/>
            <a:ext cx="914400" cy="914400"/>
          </a:xfrm>
          <a:prstGeom prst="rect">
            <a:avLst/>
          </a:prstGeom>
        </p:spPr>
      </p:pic>
      <p:pic>
        <p:nvPicPr>
          <p:cNvPr id="22" name="Graphic 21" descr="Badge 4 with solid fill">
            <a:extLst>
              <a:ext uri="{FF2B5EF4-FFF2-40B4-BE49-F238E27FC236}">
                <a16:creationId xmlns:a16="http://schemas.microsoft.com/office/drawing/2014/main" id="{83F57E91-00FC-4133-A0B4-DBDA65288B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22641" y="5156946"/>
            <a:ext cx="914400" cy="91440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EFC061E-BAD2-423E-ACE9-0BFCFF45CAA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1290918" y="5614146"/>
            <a:ext cx="9531723" cy="8068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29094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077340-31A1-5D40-9B8B-AF95D838AB1C}"/>
              </a:ext>
            </a:extLst>
          </p:cNvPr>
          <p:cNvSpPr/>
          <p:nvPr/>
        </p:nvSpPr>
        <p:spPr>
          <a:xfrm>
            <a:off x="1460917" y="320456"/>
            <a:ext cx="9270165" cy="62170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 </a:t>
            </a:r>
          </a:p>
          <a:p>
            <a:pPr algn="ctr"/>
            <a:r>
              <a:rPr lang="en-US" sz="19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scanning</a:t>
            </a:r>
            <a:endParaRPr lang="en-US" sz="199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860817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B4EA6D5-9D00-4B9F-94EF-91B074E32350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1239371" y="948018"/>
            <a:ext cx="9583270" cy="0"/>
          </a:xfrm>
          <a:prstGeom prst="straightConnector1">
            <a:avLst/>
          </a:prstGeom>
          <a:ln w="5080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Badge 1 with solid fill">
            <a:extLst>
              <a:ext uri="{FF2B5EF4-FFF2-40B4-BE49-F238E27FC236}">
                <a16:creationId xmlns:a16="http://schemas.microsoft.com/office/drawing/2014/main" id="{6FD76435-80A0-4998-94BB-E2CB5C283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971" y="490818"/>
            <a:ext cx="914400" cy="9144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C486B2-2F7F-42DF-B8CD-AA5B9BEF5860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82171" y="1405218"/>
            <a:ext cx="0" cy="124385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Badge with solid fill">
            <a:extLst>
              <a:ext uri="{FF2B5EF4-FFF2-40B4-BE49-F238E27FC236}">
                <a16:creationId xmlns:a16="http://schemas.microsoft.com/office/drawing/2014/main" id="{C28BB19A-0AEB-4FA5-B742-88E3EC4CC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22641" y="490818"/>
            <a:ext cx="914400" cy="914400"/>
          </a:xfrm>
          <a:prstGeom prst="rect">
            <a:avLst/>
          </a:prstGeom>
        </p:spPr>
      </p:pic>
      <p:pic>
        <p:nvPicPr>
          <p:cNvPr id="14" name="Graphic 13" descr="Badge 3 with solid fill">
            <a:extLst>
              <a:ext uri="{FF2B5EF4-FFF2-40B4-BE49-F238E27FC236}">
                <a16:creationId xmlns:a16="http://schemas.microsoft.com/office/drawing/2014/main" id="{96AEE89C-7B5D-4B0E-BB86-2F572A32E0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4971" y="2649071"/>
            <a:ext cx="914400" cy="914400"/>
          </a:xfrm>
          <a:prstGeom prst="rect">
            <a:avLst/>
          </a:prstGeom>
        </p:spPr>
      </p:pic>
      <p:pic>
        <p:nvPicPr>
          <p:cNvPr id="22" name="Graphic 21" descr="Badge 4 with solid fill">
            <a:extLst>
              <a:ext uri="{FF2B5EF4-FFF2-40B4-BE49-F238E27FC236}">
                <a16:creationId xmlns:a16="http://schemas.microsoft.com/office/drawing/2014/main" id="{83F57E91-00FC-4133-A0B4-DBDA65288B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17305" y="2602006"/>
            <a:ext cx="914400" cy="91440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EFC061E-BAD2-423E-ACE9-0BFCFF45CAA6}"/>
              </a:ext>
            </a:extLst>
          </p:cNvPr>
          <p:cNvCxnSpPr>
            <a:cxnSpLocks/>
            <a:stCxn id="14" idx="3"/>
            <a:endCxn id="22" idx="1"/>
          </p:cNvCxnSpPr>
          <p:nvPr/>
        </p:nvCxnSpPr>
        <p:spPr>
          <a:xfrm flipV="1">
            <a:off x="1239371" y="3059206"/>
            <a:ext cx="9477934" cy="4706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7E0A33-FA71-4FE4-9929-821651031AA4}"/>
              </a:ext>
            </a:extLst>
          </p:cNvPr>
          <p:cNvCxnSpPr>
            <a:cxnSpLocks/>
          </p:cNvCxnSpPr>
          <p:nvPr/>
        </p:nvCxnSpPr>
        <p:spPr>
          <a:xfrm>
            <a:off x="782171" y="3563471"/>
            <a:ext cx="0" cy="138280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F308D05-0DFA-488E-AB6D-E036EE9CD867}"/>
              </a:ext>
            </a:extLst>
          </p:cNvPr>
          <p:cNvSpPr/>
          <p:nvPr/>
        </p:nvSpPr>
        <p:spPr>
          <a:xfrm>
            <a:off x="7194176" y="4329954"/>
            <a:ext cx="437022" cy="43030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7DC330A2-DCCF-4510-9217-2DA56CA0FA1F}"/>
              </a:ext>
            </a:extLst>
          </p:cNvPr>
          <p:cNvSpPr/>
          <p:nvPr/>
        </p:nvSpPr>
        <p:spPr>
          <a:xfrm>
            <a:off x="7194176" y="5479677"/>
            <a:ext cx="437022" cy="43030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734B2A-37CD-42A1-8002-4A0983FEDAB3}"/>
              </a:ext>
            </a:extLst>
          </p:cNvPr>
          <p:cNvCxnSpPr>
            <a:cxnSpLocks/>
          </p:cNvCxnSpPr>
          <p:nvPr/>
        </p:nvCxnSpPr>
        <p:spPr>
          <a:xfrm>
            <a:off x="782171" y="4861112"/>
            <a:ext cx="0" cy="132901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D67253-3C62-4028-AA48-CA56DB409135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782171" y="4545107"/>
            <a:ext cx="6412005" cy="2017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6E04AA-498B-4F07-B46F-2CF34C4D8412}"/>
              </a:ext>
            </a:extLst>
          </p:cNvPr>
          <p:cNvCxnSpPr>
            <a:cxnSpLocks/>
          </p:cNvCxnSpPr>
          <p:nvPr/>
        </p:nvCxnSpPr>
        <p:spPr>
          <a:xfrm flipV="1">
            <a:off x="782171" y="5684744"/>
            <a:ext cx="6412005" cy="2017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68295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C8D42EBD-FE37-4083-8CD6-BA0BA020B5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587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FE33B8-C2B0-4AB0-B88E-A8157A89B09F}"/>
              </a:ext>
            </a:extLst>
          </p:cNvPr>
          <p:cNvSpPr/>
          <p:nvPr/>
        </p:nvSpPr>
        <p:spPr>
          <a:xfrm>
            <a:off x="0" y="197346"/>
            <a:ext cx="12192000" cy="64633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0" cap="none" spc="0" dirty="0">
                <a:ln w="0"/>
                <a:solidFill>
                  <a:schemeClr val="accent1"/>
                </a:solidFill>
              </a:rPr>
              <a:t>Data stories don't change peoples’ minds</a:t>
            </a:r>
          </a:p>
        </p:txBody>
      </p:sp>
    </p:spTree>
    <p:extLst>
      <p:ext uri="{BB962C8B-B14F-4D97-AF65-F5344CB8AC3E}">
        <p14:creationId xmlns:p14="http://schemas.microsoft.com/office/powerpoint/2010/main" val="426200919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ultitasking Woman - Cognitive overload In the making">
            <a:extLst>
              <a:ext uri="{FF2B5EF4-FFF2-40B4-BE49-F238E27FC236}">
                <a16:creationId xmlns:a16="http://schemas.microsoft.com/office/drawing/2014/main" id="{78626F5C-8479-4026-A110-F26660715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3467" y="689102"/>
            <a:ext cx="10905066" cy="547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98814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51B8F0DC-48E9-4135-9BF5-7FB0A42740F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688" y="400050"/>
            <a:ext cx="11858625" cy="605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30298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4B28E65C-179B-4A1A-8764-2C238DA3A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1988" y="0"/>
            <a:ext cx="5788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68544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mashing Magazine image">
            <a:extLst>
              <a:ext uri="{FF2B5EF4-FFF2-40B4-BE49-F238E27FC236}">
                <a16:creationId xmlns:a16="http://schemas.microsoft.com/office/drawing/2014/main" id="{F95102EA-2FEF-462E-B605-7E6D52BBF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0700" y="317017"/>
            <a:ext cx="8610600" cy="622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4ABB25-4A0B-4444-8AED-4C170F07D42B}"/>
              </a:ext>
            </a:extLst>
          </p:cNvPr>
          <p:cNvSpPr txBox="1"/>
          <p:nvPr/>
        </p:nvSpPr>
        <p:spPr>
          <a:xfrm>
            <a:off x="0" y="6579707"/>
            <a:ext cx="10591800" cy="237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/>
              <a:t>https://uxmag.com/articles/four-cognitive-design-guidelines-for-effective-information-dashboards</a:t>
            </a:r>
          </a:p>
        </p:txBody>
      </p:sp>
    </p:spTree>
    <p:extLst>
      <p:ext uri="{BB962C8B-B14F-4D97-AF65-F5344CB8AC3E}">
        <p14:creationId xmlns:p14="http://schemas.microsoft.com/office/powerpoint/2010/main" val="198830535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E67EBB5-C576-4713-9DED-07F134A0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0462" y="152400"/>
            <a:ext cx="9871075" cy="638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90FE99-29D6-4BFE-83B8-E99F5339FC99}"/>
              </a:ext>
            </a:extLst>
          </p:cNvPr>
          <p:cNvSpPr txBox="1"/>
          <p:nvPr/>
        </p:nvSpPr>
        <p:spPr>
          <a:xfrm>
            <a:off x="-45244" y="6642556"/>
            <a:ext cx="116395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>
                <a:hlinkClick r:id="rId3"/>
              </a:rPr>
              <a:t>10 Dashboard Design Errors And How To Avoid Them (fusioncharts.com)10 Dashboard Design Errors And How To Avoid Them (fusioncharts.com)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376154557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person, wall, indoor&#10;&#10;Description automatically generated">
            <a:extLst>
              <a:ext uri="{FF2B5EF4-FFF2-40B4-BE49-F238E27FC236}">
                <a16:creationId xmlns:a16="http://schemas.microsoft.com/office/drawing/2014/main" id="{DCDD34A2-B879-44BD-B3CD-3D7ECF20B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200" y="742950"/>
            <a:ext cx="71628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43115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A5026B-D525-49FA-84FD-7F051ABE5122}"/>
              </a:ext>
            </a:extLst>
          </p:cNvPr>
          <p:cNvSpPr/>
          <p:nvPr/>
        </p:nvSpPr>
        <p:spPr>
          <a:xfrm>
            <a:off x="7464614" y="1783959"/>
            <a:ext cx="4087306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0" cap="none" spc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There are only </a:t>
            </a:r>
            <a:r>
              <a:rPr lang="en-US" sz="5000" b="1" cap="none" spc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THREE</a:t>
            </a:r>
            <a:r>
              <a:rPr lang="en-US" sz="5000" b="0" cap="none" spc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 slots in my working memory </a:t>
            </a:r>
          </a:p>
        </p:txBody>
      </p:sp>
      <p:pic>
        <p:nvPicPr>
          <p:cNvPr id="5" name="Picture 4" descr="A picture containing person, clothing&#10;&#10;Description automatically generated">
            <a:extLst>
              <a:ext uri="{FF2B5EF4-FFF2-40B4-BE49-F238E27FC236}">
                <a16:creationId xmlns:a16="http://schemas.microsoft.com/office/drawing/2014/main" id="{7D0A16A6-B2CA-4257-BA5B-745071014E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4445735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outdoor, rock, stone&#10;&#10;Description automatically generated">
            <a:extLst>
              <a:ext uri="{FF2B5EF4-FFF2-40B4-BE49-F238E27FC236}">
                <a16:creationId xmlns:a16="http://schemas.microsoft.com/office/drawing/2014/main" id="{972E0F68-BAAF-4229-9F0C-7ACC87B99A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4214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text, measuring stick&#10;&#10;Description automatically generated">
            <a:extLst>
              <a:ext uri="{FF2B5EF4-FFF2-40B4-BE49-F238E27FC236}">
                <a16:creationId xmlns:a16="http://schemas.microsoft.com/office/drawing/2014/main" id="{1B6AA28B-DFBE-FD29-6228-EAAF0D7979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6331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and holding a leaf&#10;&#10;Description automatically generated with medium confidence">
            <a:extLst>
              <a:ext uri="{FF2B5EF4-FFF2-40B4-BE49-F238E27FC236}">
                <a16:creationId xmlns:a16="http://schemas.microsoft.com/office/drawing/2014/main" id="{BF2B35DF-6189-41BE-A794-478C514F5A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325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text, sign, outdoor, yellow&#10;&#10;Description automatically generated">
            <a:extLst>
              <a:ext uri="{FF2B5EF4-FFF2-40B4-BE49-F238E27FC236}">
                <a16:creationId xmlns:a16="http://schemas.microsoft.com/office/drawing/2014/main" id="{7F0B9886-831B-4090-8A2E-6B45A3D03B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30051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and holding a leaf&#10;&#10;Description automatically generated with medium confidence">
            <a:extLst>
              <a:ext uri="{FF2B5EF4-FFF2-40B4-BE49-F238E27FC236}">
                <a16:creationId xmlns:a16="http://schemas.microsoft.com/office/drawing/2014/main" id="{BF2B35DF-6189-41BE-A794-478C514F5A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F85E209-3D29-4DCE-A8D8-8C1C12849D14}"/>
              </a:ext>
            </a:extLst>
          </p:cNvPr>
          <p:cNvSpPr/>
          <p:nvPr/>
        </p:nvSpPr>
        <p:spPr>
          <a:xfrm>
            <a:off x="0" y="-19050"/>
            <a:ext cx="1218895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Preattentiv</a:t>
            </a:r>
            <a:r>
              <a:rPr lang="en-US" sz="88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</a:t>
            </a:r>
            <a:r>
              <a:rPr lang="en-US" sz="8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Attributes</a:t>
            </a:r>
            <a:endParaRPr lang="en-US" sz="88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453059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ck on a wall&#10;&#10;Description automatically generated with medium confidence">
            <a:extLst>
              <a:ext uri="{FF2B5EF4-FFF2-40B4-BE49-F238E27FC236}">
                <a16:creationId xmlns:a16="http://schemas.microsoft.com/office/drawing/2014/main" id="{C8C1CC11-0990-4369-BA5F-19779FB902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5856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E98F1A0-1581-48FE-8192-361F0F8115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341561"/>
              </p:ext>
            </p:extLst>
          </p:nvPr>
        </p:nvGraphicFramePr>
        <p:xfrm>
          <a:off x="1635628" y="0"/>
          <a:ext cx="8920744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196">
                  <a:extLst>
                    <a:ext uri="{9D8B030D-6E8A-4147-A177-3AD203B41FA5}">
                      <a16:colId xmlns:a16="http://schemas.microsoft.com/office/drawing/2014/main" val="1719748739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1416195372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618691375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3336854881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3289661012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581825199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3032163726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3903997398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3810184630"/>
                    </a:ext>
                  </a:extLst>
                </a:gridCol>
                <a:gridCol w="633572">
                  <a:extLst>
                    <a:ext uri="{9D8B030D-6E8A-4147-A177-3AD203B41FA5}">
                      <a16:colId xmlns:a16="http://schemas.microsoft.com/office/drawing/2014/main" val="2217334015"/>
                    </a:ext>
                  </a:extLst>
                </a:gridCol>
                <a:gridCol w="640820">
                  <a:extLst>
                    <a:ext uri="{9D8B030D-6E8A-4147-A177-3AD203B41FA5}">
                      <a16:colId xmlns:a16="http://schemas.microsoft.com/office/drawing/2014/main" val="1510715618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188797048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1998292355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1627598575"/>
                    </a:ext>
                  </a:extLst>
                </a:gridCol>
              </a:tblGrid>
              <a:tr h="482248"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157677"/>
                  </a:ext>
                </a:extLst>
              </a:tr>
              <a:tr h="482248"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2422924"/>
                  </a:ext>
                </a:extLst>
              </a:tr>
              <a:tr h="482248"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477325"/>
                  </a:ext>
                </a:extLst>
              </a:tr>
              <a:tr h="482248"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3849133"/>
                  </a:ext>
                </a:extLst>
              </a:tr>
              <a:tr h="482248"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9655842"/>
                  </a:ext>
                </a:extLst>
              </a:tr>
              <a:tr h="482248"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191846"/>
                  </a:ext>
                </a:extLst>
              </a:tr>
              <a:tr h="482248"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924466"/>
                  </a:ext>
                </a:extLst>
              </a:tr>
              <a:tr h="482248"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6622411"/>
                  </a:ext>
                </a:extLst>
              </a:tr>
              <a:tr h="482248"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423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248911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609FEF2-00E9-4206-9289-62E065DA64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5963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E98F1A0-1581-48FE-8192-361F0F8115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442470"/>
              </p:ext>
            </p:extLst>
          </p:nvPr>
        </p:nvGraphicFramePr>
        <p:xfrm>
          <a:off x="1711828" y="-76200"/>
          <a:ext cx="8920744" cy="701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196">
                  <a:extLst>
                    <a:ext uri="{9D8B030D-6E8A-4147-A177-3AD203B41FA5}">
                      <a16:colId xmlns:a16="http://schemas.microsoft.com/office/drawing/2014/main" val="1719748739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1416195372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618691375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3336854881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3289661012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581825199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3032163726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3903997398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1460769355"/>
                    </a:ext>
                  </a:extLst>
                </a:gridCol>
                <a:gridCol w="633572">
                  <a:extLst>
                    <a:ext uri="{9D8B030D-6E8A-4147-A177-3AD203B41FA5}">
                      <a16:colId xmlns:a16="http://schemas.microsoft.com/office/drawing/2014/main" val="2217334015"/>
                    </a:ext>
                  </a:extLst>
                </a:gridCol>
                <a:gridCol w="640820">
                  <a:extLst>
                    <a:ext uri="{9D8B030D-6E8A-4147-A177-3AD203B41FA5}">
                      <a16:colId xmlns:a16="http://schemas.microsoft.com/office/drawing/2014/main" val="1510715618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188797048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1998292355"/>
                    </a:ext>
                  </a:extLst>
                </a:gridCol>
                <a:gridCol w="637196">
                  <a:extLst>
                    <a:ext uri="{9D8B030D-6E8A-4147-A177-3AD203B41FA5}">
                      <a16:colId xmlns:a16="http://schemas.microsoft.com/office/drawing/2014/main" val="331324081"/>
                    </a:ext>
                  </a:extLst>
                </a:gridCol>
              </a:tblGrid>
              <a:tr h="503484"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157677"/>
                  </a:ext>
                </a:extLst>
              </a:tr>
              <a:tr h="503484"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2422924"/>
                  </a:ext>
                </a:extLst>
              </a:tr>
              <a:tr h="503484"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477325"/>
                  </a:ext>
                </a:extLst>
              </a:tr>
              <a:tr h="503484"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3849133"/>
                  </a:ext>
                </a:extLst>
              </a:tr>
              <a:tr h="503484"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9655842"/>
                  </a:ext>
                </a:extLst>
              </a:tr>
              <a:tr h="503484"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191846"/>
                  </a:ext>
                </a:extLst>
              </a:tr>
              <a:tr h="503484"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924466"/>
                  </a:ext>
                </a:extLst>
              </a:tr>
              <a:tr h="503484"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6622411"/>
                  </a:ext>
                </a:extLst>
              </a:tr>
              <a:tr h="503484"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7460709"/>
                  </a:ext>
                </a:extLst>
              </a:tr>
              <a:tr h="503484"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978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081772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D34B284-E5DD-41A5-A1C4-FBE9C679CC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6260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ree trunk in a forest&#10;&#10;Description automatically generated with low confidence">
            <a:extLst>
              <a:ext uri="{FF2B5EF4-FFF2-40B4-BE49-F238E27FC236}">
                <a16:creationId xmlns:a16="http://schemas.microsoft.com/office/drawing/2014/main" id="{02930462-F30D-4C8F-8A41-62551A69B6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0803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UX Reading List - Cyborg Anthropology">
            <a:extLst>
              <a:ext uri="{FF2B5EF4-FFF2-40B4-BE49-F238E27FC236}">
                <a16:creationId xmlns:a16="http://schemas.microsoft.com/office/drawing/2014/main" id="{86255163-EF57-4C9B-B997-005E65141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0400" y="36443"/>
            <a:ext cx="6065363" cy="6824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57411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BE05FA-AEBE-4F55-8C3C-BA38801FA14A}"/>
              </a:ext>
            </a:extLst>
          </p:cNvPr>
          <p:cNvSpPr/>
          <p:nvPr/>
        </p:nvSpPr>
        <p:spPr>
          <a:xfrm>
            <a:off x="2753706" y="1543868"/>
            <a:ext cx="6684587" cy="37702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39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Form</a:t>
            </a:r>
          </a:p>
        </p:txBody>
      </p:sp>
    </p:spTree>
    <p:extLst>
      <p:ext uri="{BB962C8B-B14F-4D97-AF65-F5344CB8AC3E}">
        <p14:creationId xmlns:p14="http://schemas.microsoft.com/office/powerpoint/2010/main" val="108057454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04184E-686A-4AEA-AD66-508E2555A287}"/>
              </a:ext>
            </a:extLst>
          </p:cNvPr>
          <p:cNvSpPr/>
          <p:nvPr/>
        </p:nvSpPr>
        <p:spPr>
          <a:xfrm>
            <a:off x="5047892" y="-76200"/>
            <a:ext cx="20962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Length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2C7BB6-23B1-4FF0-A4C0-F63ABFAA17AC}"/>
              </a:ext>
            </a:extLst>
          </p:cNvPr>
          <p:cNvCxnSpPr>
            <a:cxnSpLocks/>
          </p:cNvCxnSpPr>
          <p:nvPr/>
        </p:nvCxnSpPr>
        <p:spPr>
          <a:xfrm>
            <a:off x="1981200" y="1371600"/>
            <a:ext cx="0" cy="48768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6230B7-C249-4E0B-B19D-F713BFF1AA73}"/>
              </a:ext>
            </a:extLst>
          </p:cNvPr>
          <p:cNvCxnSpPr>
            <a:cxnSpLocks/>
          </p:cNvCxnSpPr>
          <p:nvPr/>
        </p:nvCxnSpPr>
        <p:spPr>
          <a:xfrm>
            <a:off x="4038600" y="1371600"/>
            <a:ext cx="0" cy="48768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EFE09A-FF27-480E-B329-D73604781D48}"/>
              </a:ext>
            </a:extLst>
          </p:cNvPr>
          <p:cNvCxnSpPr>
            <a:cxnSpLocks/>
          </p:cNvCxnSpPr>
          <p:nvPr/>
        </p:nvCxnSpPr>
        <p:spPr>
          <a:xfrm>
            <a:off x="6095999" y="1371600"/>
            <a:ext cx="0" cy="48768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73243A-039B-43F1-85D5-2350FB03FF7E}"/>
              </a:ext>
            </a:extLst>
          </p:cNvPr>
          <p:cNvCxnSpPr>
            <a:cxnSpLocks/>
          </p:cNvCxnSpPr>
          <p:nvPr/>
        </p:nvCxnSpPr>
        <p:spPr>
          <a:xfrm>
            <a:off x="8153400" y="2743200"/>
            <a:ext cx="0" cy="35052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97DDC8-790A-4F16-BD90-D65748CBE2F9}"/>
              </a:ext>
            </a:extLst>
          </p:cNvPr>
          <p:cNvCxnSpPr>
            <a:cxnSpLocks/>
          </p:cNvCxnSpPr>
          <p:nvPr/>
        </p:nvCxnSpPr>
        <p:spPr>
          <a:xfrm>
            <a:off x="10210800" y="1371600"/>
            <a:ext cx="0" cy="48768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214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red bus in front of a building&#10;&#10;Description automatically generated with medium confidence">
            <a:extLst>
              <a:ext uri="{FF2B5EF4-FFF2-40B4-BE49-F238E27FC236}">
                <a16:creationId xmlns:a16="http://schemas.microsoft.com/office/drawing/2014/main" id="{52B03F25-B8CB-42A5-A3F0-A92C9BB713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1800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1C25DB5-1A05-4DCE-8EA1-108E2F26BA59}"/>
              </a:ext>
            </a:extLst>
          </p:cNvPr>
          <p:cNvCxnSpPr>
            <a:cxnSpLocks/>
          </p:cNvCxnSpPr>
          <p:nvPr/>
        </p:nvCxnSpPr>
        <p:spPr>
          <a:xfrm flipH="1">
            <a:off x="1981200" y="1371600"/>
            <a:ext cx="822960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B7AAE9-65E0-4083-97E3-F578C2012555}"/>
              </a:ext>
            </a:extLst>
          </p:cNvPr>
          <p:cNvCxnSpPr>
            <a:cxnSpLocks/>
          </p:cNvCxnSpPr>
          <p:nvPr/>
        </p:nvCxnSpPr>
        <p:spPr>
          <a:xfrm flipH="1">
            <a:off x="1981200" y="2743200"/>
            <a:ext cx="822960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A39313A-E79D-493A-BE33-65456D696E1E}"/>
              </a:ext>
            </a:extLst>
          </p:cNvPr>
          <p:cNvCxnSpPr>
            <a:cxnSpLocks/>
          </p:cNvCxnSpPr>
          <p:nvPr/>
        </p:nvCxnSpPr>
        <p:spPr>
          <a:xfrm flipH="1">
            <a:off x="1981200" y="4114800"/>
            <a:ext cx="8229600" cy="0"/>
          </a:xfrm>
          <a:prstGeom prst="line">
            <a:avLst/>
          </a:prstGeom>
          <a:ln w="190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5A45B8-462A-448A-8DF5-1BD551B7CF68}"/>
              </a:ext>
            </a:extLst>
          </p:cNvPr>
          <p:cNvCxnSpPr>
            <a:cxnSpLocks/>
          </p:cNvCxnSpPr>
          <p:nvPr/>
        </p:nvCxnSpPr>
        <p:spPr>
          <a:xfrm flipH="1">
            <a:off x="1981200" y="5486400"/>
            <a:ext cx="822960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2C42EC6-FFFC-4D61-ACDE-1024CC4216D7}"/>
              </a:ext>
            </a:extLst>
          </p:cNvPr>
          <p:cNvSpPr/>
          <p:nvPr/>
        </p:nvSpPr>
        <p:spPr>
          <a:xfrm>
            <a:off x="5136442" y="-76200"/>
            <a:ext cx="19191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Width</a:t>
            </a:r>
          </a:p>
        </p:txBody>
      </p:sp>
    </p:spTree>
    <p:extLst>
      <p:ext uri="{BB962C8B-B14F-4D97-AF65-F5344CB8AC3E}">
        <p14:creationId xmlns:p14="http://schemas.microsoft.com/office/powerpoint/2010/main" val="365580035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93E08F-D805-407D-831D-332340126299}"/>
              </a:ext>
            </a:extLst>
          </p:cNvPr>
          <p:cNvSpPr/>
          <p:nvPr/>
        </p:nvSpPr>
        <p:spPr>
          <a:xfrm>
            <a:off x="4388066" y="-76200"/>
            <a:ext cx="34158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Orientation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360F7CB-8994-4273-82D3-6CC8FB357287}"/>
              </a:ext>
            </a:extLst>
          </p:cNvPr>
          <p:cNvCxnSpPr>
            <a:cxnSpLocks/>
          </p:cNvCxnSpPr>
          <p:nvPr/>
        </p:nvCxnSpPr>
        <p:spPr>
          <a:xfrm>
            <a:off x="1981200" y="1371600"/>
            <a:ext cx="0" cy="2057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EC89BC-D48E-41CF-86C3-99A8C756EF4F}"/>
              </a:ext>
            </a:extLst>
          </p:cNvPr>
          <p:cNvCxnSpPr>
            <a:cxnSpLocks/>
          </p:cNvCxnSpPr>
          <p:nvPr/>
        </p:nvCxnSpPr>
        <p:spPr>
          <a:xfrm>
            <a:off x="4724400" y="1371600"/>
            <a:ext cx="0" cy="2057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8EF0D7-20F0-4B9B-8F07-470708188128}"/>
              </a:ext>
            </a:extLst>
          </p:cNvPr>
          <p:cNvCxnSpPr>
            <a:cxnSpLocks/>
          </p:cNvCxnSpPr>
          <p:nvPr/>
        </p:nvCxnSpPr>
        <p:spPr>
          <a:xfrm>
            <a:off x="7467600" y="1371600"/>
            <a:ext cx="0" cy="2057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491161-2EDD-4213-A31C-2464964734DB}"/>
              </a:ext>
            </a:extLst>
          </p:cNvPr>
          <p:cNvCxnSpPr>
            <a:cxnSpLocks/>
          </p:cNvCxnSpPr>
          <p:nvPr/>
        </p:nvCxnSpPr>
        <p:spPr>
          <a:xfrm>
            <a:off x="10210800" y="1371600"/>
            <a:ext cx="0" cy="2057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00ED77-37DA-4A4D-BA4D-70A528E440D5}"/>
              </a:ext>
            </a:extLst>
          </p:cNvPr>
          <p:cNvCxnSpPr>
            <a:cxnSpLocks/>
          </p:cNvCxnSpPr>
          <p:nvPr/>
        </p:nvCxnSpPr>
        <p:spPr>
          <a:xfrm>
            <a:off x="1981200" y="4114800"/>
            <a:ext cx="0" cy="2057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433E47-643F-4439-A6EA-5245DD3739F1}"/>
              </a:ext>
            </a:extLst>
          </p:cNvPr>
          <p:cNvCxnSpPr>
            <a:cxnSpLocks/>
          </p:cNvCxnSpPr>
          <p:nvPr/>
        </p:nvCxnSpPr>
        <p:spPr>
          <a:xfrm>
            <a:off x="4724400" y="4114800"/>
            <a:ext cx="0" cy="2057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B2DE41-9145-43E3-8C2D-4A0AC2241DC5}"/>
              </a:ext>
            </a:extLst>
          </p:cNvPr>
          <p:cNvCxnSpPr>
            <a:cxnSpLocks/>
          </p:cNvCxnSpPr>
          <p:nvPr/>
        </p:nvCxnSpPr>
        <p:spPr>
          <a:xfrm flipH="1">
            <a:off x="7467600" y="4114800"/>
            <a:ext cx="685800" cy="2057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1A00832-D854-40BA-B518-92356AAC1368}"/>
              </a:ext>
            </a:extLst>
          </p:cNvPr>
          <p:cNvCxnSpPr>
            <a:cxnSpLocks/>
          </p:cNvCxnSpPr>
          <p:nvPr/>
        </p:nvCxnSpPr>
        <p:spPr>
          <a:xfrm>
            <a:off x="10210800" y="4114800"/>
            <a:ext cx="0" cy="2057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43751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DD8D02-0F7C-43CE-B0AA-643D38BB3E74}"/>
              </a:ext>
            </a:extLst>
          </p:cNvPr>
          <p:cNvSpPr/>
          <p:nvPr/>
        </p:nvSpPr>
        <p:spPr>
          <a:xfrm>
            <a:off x="4612263" y="-76200"/>
            <a:ext cx="29674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Curvature</a:t>
            </a: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ECFC4947-F4C3-4DB1-9696-CA0B34AB2DE5}"/>
              </a:ext>
            </a:extLst>
          </p:cNvPr>
          <p:cNvSpPr/>
          <p:nvPr/>
        </p:nvSpPr>
        <p:spPr>
          <a:xfrm rot="5400000">
            <a:off x="1257300" y="1333500"/>
            <a:ext cx="1371600" cy="1447800"/>
          </a:xfrm>
          <a:prstGeom prst="blockArc">
            <a:avLst>
              <a:gd name="adj1" fmla="val 11014147"/>
              <a:gd name="adj2" fmla="val 21457107"/>
              <a:gd name="adj3" fmla="val 5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Block Arc 4">
            <a:extLst>
              <a:ext uri="{FF2B5EF4-FFF2-40B4-BE49-F238E27FC236}">
                <a16:creationId xmlns:a16="http://schemas.microsoft.com/office/drawing/2014/main" id="{5B2464F2-F207-485D-9AFA-91CC823D06DE}"/>
              </a:ext>
            </a:extLst>
          </p:cNvPr>
          <p:cNvSpPr/>
          <p:nvPr/>
        </p:nvSpPr>
        <p:spPr>
          <a:xfrm rot="5400000">
            <a:off x="4000500" y="1336813"/>
            <a:ext cx="1371600" cy="1447800"/>
          </a:xfrm>
          <a:prstGeom prst="blockArc">
            <a:avLst>
              <a:gd name="adj1" fmla="val 11014147"/>
              <a:gd name="adj2" fmla="val 21457107"/>
              <a:gd name="adj3" fmla="val 5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3FC47C0B-D6F3-4935-8983-3BE32B1DC9FD}"/>
              </a:ext>
            </a:extLst>
          </p:cNvPr>
          <p:cNvSpPr/>
          <p:nvPr/>
        </p:nvSpPr>
        <p:spPr>
          <a:xfrm rot="5400000">
            <a:off x="6707257" y="1333499"/>
            <a:ext cx="1371600" cy="1447800"/>
          </a:xfrm>
          <a:prstGeom prst="blockArc">
            <a:avLst>
              <a:gd name="adj1" fmla="val 11014147"/>
              <a:gd name="adj2" fmla="val 21457107"/>
              <a:gd name="adj3" fmla="val 5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284F3659-DCCC-4554-9E9C-C3F1E02B6C9B}"/>
              </a:ext>
            </a:extLst>
          </p:cNvPr>
          <p:cNvSpPr/>
          <p:nvPr/>
        </p:nvSpPr>
        <p:spPr>
          <a:xfrm rot="5400000">
            <a:off x="9543222" y="1333499"/>
            <a:ext cx="1371600" cy="1447800"/>
          </a:xfrm>
          <a:prstGeom prst="blockArc">
            <a:avLst>
              <a:gd name="adj1" fmla="val 11014147"/>
              <a:gd name="adj2" fmla="val 21457107"/>
              <a:gd name="adj3" fmla="val 5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Block Arc 7">
            <a:extLst>
              <a:ext uri="{FF2B5EF4-FFF2-40B4-BE49-F238E27FC236}">
                <a16:creationId xmlns:a16="http://schemas.microsoft.com/office/drawing/2014/main" id="{CF901E14-E9ED-4952-860D-9A99EFF4E832}"/>
              </a:ext>
            </a:extLst>
          </p:cNvPr>
          <p:cNvSpPr/>
          <p:nvPr/>
        </p:nvSpPr>
        <p:spPr>
          <a:xfrm rot="5400000">
            <a:off x="1224170" y="4070075"/>
            <a:ext cx="1371600" cy="1447800"/>
          </a:xfrm>
          <a:prstGeom prst="blockArc">
            <a:avLst>
              <a:gd name="adj1" fmla="val 11014147"/>
              <a:gd name="adj2" fmla="val 21457107"/>
              <a:gd name="adj3" fmla="val 5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18C1EC01-A250-4AF2-86DD-677FB136C386}"/>
              </a:ext>
            </a:extLst>
          </p:cNvPr>
          <p:cNvSpPr/>
          <p:nvPr/>
        </p:nvSpPr>
        <p:spPr>
          <a:xfrm rot="5400000">
            <a:off x="3967370" y="4073388"/>
            <a:ext cx="1371600" cy="1447800"/>
          </a:xfrm>
          <a:prstGeom prst="blockArc">
            <a:avLst>
              <a:gd name="adj1" fmla="val 11014147"/>
              <a:gd name="adj2" fmla="val 21457107"/>
              <a:gd name="adj3" fmla="val 5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Block Arc 10">
            <a:extLst>
              <a:ext uri="{FF2B5EF4-FFF2-40B4-BE49-F238E27FC236}">
                <a16:creationId xmlns:a16="http://schemas.microsoft.com/office/drawing/2014/main" id="{5B7D708E-6376-4023-B9F3-29E24CCC6636}"/>
              </a:ext>
            </a:extLst>
          </p:cNvPr>
          <p:cNvSpPr/>
          <p:nvPr/>
        </p:nvSpPr>
        <p:spPr>
          <a:xfrm rot="5400000">
            <a:off x="9510092" y="4070074"/>
            <a:ext cx="1371600" cy="1447800"/>
          </a:xfrm>
          <a:prstGeom prst="blockArc">
            <a:avLst>
              <a:gd name="adj1" fmla="val 11014147"/>
              <a:gd name="adj2" fmla="val 21457107"/>
              <a:gd name="adj3" fmla="val 5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0CFB54-AD47-4B9E-8216-DA80733E3B23}"/>
              </a:ext>
            </a:extLst>
          </p:cNvPr>
          <p:cNvCxnSpPr/>
          <p:nvPr/>
        </p:nvCxnSpPr>
        <p:spPr>
          <a:xfrm>
            <a:off x="7467600" y="4108174"/>
            <a:ext cx="0" cy="13716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91422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CB6232-72C6-4878-ACD1-602FE4F9C9EC}"/>
              </a:ext>
            </a:extLst>
          </p:cNvPr>
          <p:cNvSpPr/>
          <p:nvPr/>
        </p:nvSpPr>
        <p:spPr>
          <a:xfrm>
            <a:off x="5464032" y="-16565"/>
            <a:ext cx="12639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Size</a:t>
            </a: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D2D546D4-ED49-4139-BCF4-DB28502C2A39}"/>
              </a:ext>
            </a:extLst>
          </p:cNvPr>
          <p:cNvSpPr/>
          <p:nvPr/>
        </p:nvSpPr>
        <p:spPr>
          <a:xfrm>
            <a:off x="1626704" y="16764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37F93A8D-1CFD-4699-B987-F43EDD94F46C}"/>
              </a:ext>
            </a:extLst>
          </p:cNvPr>
          <p:cNvSpPr/>
          <p:nvPr/>
        </p:nvSpPr>
        <p:spPr>
          <a:xfrm>
            <a:off x="4038600" y="16764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CE9B1743-7554-46B6-9D13-0104EFE979EE}"/>
              </a:ext>
            </a:extLst>
          </p:cNvPr>
          <p:cNvSpPr/>
          <p:nvPr/>
        </p:nvSpPr>
        <p:spPr>
          <a:xfrm>
            <a:off x="6668146" y="16764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E5BA5B33-78CA-48BC-B1D9-5D92B4D830C5}"/>
              </a:ext>
            </a:extLst>
          </p:cNvPr>
          <p:cNvSpPr/>
          <p:nvPr/>
        </p:nvSpPr>
        <p:spPr>
          <a:xfrm>
            <a:off x="9144000" y="16764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8A3A21CC-A1A0-422A-B75D-DFC68321EF81}"/>
              </a:ext>
            </a:extLst>
          </p:cNvPr>
          <p:cNvSpPr/>
          <p:nvPr/>
        </p:nvSpPr>
        <p:spPr>
          <a:xfrm>
            <a:off x="1626704" y="37338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EA7ACE80-61B0-4242-8BD6-D5549376FFF8}"/>
              </a:ext>
            </a:extLst>
          </p:cNvPr>
          <p:cNvSpPr/>
          <p:nvPr/>
        </p:nvSpPr>
        <p:spPr>
          <a:xfrm>
            <a:off x="4038600" y="37338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40DE61B2-13E7-4427-BF8F-CE479758B4E0}"/>
              </a:ext>
            </a:extLst>
          </p:cNvPr>
          <p:cNvSpPr/>
          <p:nvPr/>
        </p:nvSpPr>
        <p:spPr>
          <a:xfrm>
            <a:off x="6668146" y="37338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295A4C99-CC58-414C-85F6-24A78FB8E2B2}"/>
              </a:ext>
            </a:extLst>
          </p:cNvPr>
          <p:cNvSpPr/>
          <p:nvPr/>
        </p:nvSpPr>
        <p:spPr>
          <a:xfrm>
            <a:off x="8839200" y="3429000"/>
            <a:ext cx="1371600" cy="13716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D258C036-AFD7-46DC-A451-1CD2CA9F6EFE}"/>
              </a:ext>
            </a:extLst>
          </p:cNvPr>
          <p:cNvSpPr/>
          <p:nvPr/>
        </p:nvSpPr>
        <p:spPr>
          <a:xfrm>
            <a:off x="1626704" y="57150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05797393-E24D-4FDB-8A8F-014167A58933}"/>
              </a:ext>
            </a:extLst>
          </p:cNvPr>
          <p:cNvSpPr/>
          <p:nvPr/>
        </p:nvSpPr>
        <p:spPr>
          <a:xfrm>
            <a:off x="4038600" y="57150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CC0FEE9-1F2F-4E61-BA24-B302F749DEFE}"/>
              </a:ext>
            </a:extLst>
          </p:cNvPr>
          <p:cNvSpPr/>
          <p:nvPr/>
        </p:nvSpPr>
        <p:spPr>
          <a:xfrm>
            <a:off x="6668146" y="57150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203C4260-CE96-4FBC-B50F-F77BF344D501}"/>
              </a:ext>
            </a:extLst>
          </p:cNvPr>
          <p:cNvSpPr/>
          <p:nvPr/>
        </p:nvSpPr>
        <p:spPr>
          <a:xfrm>
            <a:off x="9144000" y="57150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38883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CB6232-72C6-4878-ACD1-602FE4F9C9EC}"/>
              </a:ext>
            </a:extLst>
          </p:cNvPr>
          <p:cNvSpPr/>
          <p:nvPr/>
        </p:nvSpPr>
        <p:spPr>
          <a:xfrm>
            <a:off x="5142856" y="-16565"/>
            <a:ext cx="19062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Shape</a:t>
            </a: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0FDE4085-B349-46BA-87A9-F637CF2654C7}"/>
              </a:ext>
            </a:extLst>
          </p:cNvPr>
          <p:cNvSpPr/>
          <p:nvPr/>
        </p:nvSpPr>
        <p:spPr>
          <a:xfrm>
            <a:off x="1626704" y="1524000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83EDB8E-58CE-4500-817C-0E3FC1833163}"/>
              </a:ext>
            </a:extLst>
          </p:cNvPr>
          <p:cNvSpPr/>
          <p:nvPr/>
        </p:nvSpPr>
        <p:spPr>
          <a:xfrm>
            <a:off x="3889248" y="1524000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6B14E0E-AD83-4B2D-A9C2-5C90A8A0E1CF}"/>
              </a:ext>
            </a:extLst>
          </p:cNvPr>
          <p:cNvSpPr/>
          <p:nvPr/>
        </p:nvSpPr>
        <p:spPr>
          <a:xfrm>
            <a:off x="6518794" y="1527313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A30B5F0B-7C47-4B51-A7FD-D9C407941797}"/>
              </a:ext>
            </a:extLst>
          </p:cNvPr>
          <p:cNvSpPr/>
          <p:nvPr/>
        </p:nvSpPr>
        <p:spPr>
          <a:xfrm>
            <a:off x="1626704" y="3429000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153B35E-B85C-44FE-B6A2-DD3D7AEF8AAD}"/>
              </a:ext>
            </a:extLst>
          </p:cNvPr>
          <p:cNvSpPr/>
          <p:nvPr/>
        </p:nvSpPr>
        <p:spPr>
          <a:xfrm>
            <a:off x="3889248" y="3429000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1BF1A817-7216-4C86-8381-3A13AE3642D5}"/>
              </a:ext>
            </a:extLst>
          </p:cNvPr>
          <p:cNvSpPr/>
          <p:nvPr/>
        </p:nvSpPr>
        <p:spPr>
          <a:xfrm>
            <a:off x="6518794" y="3432313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118C5CF6-1C27-44B5-A1CD-D4C633D0058C}"/>
              </a:ext>
            </a:extLst>
          </p:cNvPr>
          <p:cNvSpPr/>
          <p:nvPr/>
        </p:nvSpPr>
        <p:spPr>
          <a:xfrm>
            <a:off x="8845296" y="1524000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31BBD79-3F73-4DC6-BB1D-55974642ECBA}"/>
              </a:ext>
            </a:extLst>
          </p:cNvPr>
          <p:cNvSpPr/>
          <p:nvPr/>
        </p:nvSpPr>
        <p:spPr>
          <a:xfrm>
            <a:off x="1626704" y="5257800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E446C5-A90D-436F-9690-06CC590AA7B4}"/>
              </a:ext>
            </a:extLst>
          </p:cNvPr>
          <p:cNvSpPr/>
          <p:nvPr/>
        </p:nvSpPr>
        <p:spPr>
          <a:xfrm>
            <a:off x="3889248" y="5257800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E6BEDAC5-6F58-45E2-811C-C5CCBA03CDC1}"/>
              </a:ext>
            </a:extLst>
          </p:cNvPr>
          <p:cNvSpPr/>
          <p:nvPr/>
        </p:nvSpPr>
        <p:spPr>
          <a:xfrm>
            <a:off x="6518794" y="5261113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D2DF340B-B412-4E5B-AE1F-B89CFC4F2897}"/>
              </a:ext>
            </a:extLst>
          </p:cNvPr>
          <p:cNvSpPr/>
          <p:nvPr/>
        </p:nvSpPr>
        <p:spPr>
          <a:xfrm>
            <a:off x="8845296" y="5257800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D902C9A8-BCF2-431B-B7A7-1140B9AD9FF2}"/>
              </a:ext>
            </a:extLst>
          </p:cNvPr>
          <p:cNvSpPr/>
          <p:nvPr/>
        </p:nvSpPr>
        <p:spPr>
          <a:xfrm>
            <a:off x="8994648" y="35052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240099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CB6232-72C6-4878-ACD1-602FE4F9C9EC}"/>
              </a:ext>
            </a:extLst>
          </p:cNvPr>
          <p:cNvSpPr/>
          <p:nvPr/>
        </p:nvSpPr>
        <p:spPr>
          <a:xfrm>
            <a:off x="4134567" y="-16565"/>
            <a:ext cx="39228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Added Marks</a:t>
            </a:r>
            <a:endParaRPr lang="en-US" sz="54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D2D546D4-ED49-4139-BCF4-DB28502C2A39}"/>
              </a:ext>
            </a:extLst>
          </p:cNvPr>
          <p:cNvSpPr/>
          <p:nvPr/>
        </p:nvSpPr>
        <p:spPr>
          <a:xfrm>
            <a:off x="1626704" y="1676400"/>
            <a:ext cx="762000" cy="762000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37F93A8D-1CFD-4699-B987-F43EDD94F46C}"/>
              </a:ext>
            </a:extLst>
          </p:cNvPr>
          <p:cNvSpPr/>
          <p:nvPr/>
        </p:nvSpPr>
        <p:spPr>
          <a:xfrm>
            <a:off x="4038600" y="1676400"/>
            <a:ext cx="762000" cy="762000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CE9B1743-7554-46B6-9D13-0104EFE979EE}"/>
              </a:ext>
            </a:extLst>
          </p:cNvPr>
          <p:cNvSpPr/>
          <p:nvPr/>
        </p:nvSpPr>
        <p:spPr>
          <a:xfrm>
            <a:off x="6668146" y="1676400"/>
            <a:ext cx="762000" cy="762000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E5BA5B33-78CA-48BC-B1D9-5D92B4D830C5}"/>
              </a:ext>
            </a:extLst>
          </p:cNvPr>
          <p:cNvSpPr/>
          <p:nvPr/>
        </p:nvSpPr>
        <p:spPr>
          <a:xfrm>
            <a:off x="9144000" y="1676400"/>
            <a:ext cx="762000" cy="762000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8A3A21CC-A1A0-422A-B75D-DFC68321EF81}"/>
              </a:ext>
            </a:extLst>
          </p:cNvPr>
          <p:cNvSpPr/>
          <p:nvPr/>
        </p:nvSpPr>
        <p:spPr>
          <a:xfrm>
            <a:off x="1626704" y="3733800"/>
            <a:ext cx="762000" cy="762000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EA7ACE80-61B0-4242-8BD6-D5549376FFF8}"/>
              </a:ext>
            </a:extLst>
          </p:cNvPr>
          <p:cNvSpPr/>
          <p:nvPr/>
        </p:nvSpPr>
        <p:spPr>
          <a:xfrm>
            <a:off x="4038600" y="3733800"/>
            <a:ext cx="762000" cy="762000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40DE61B2-13E7-4427-BF8F-CE479758B4E0}"/>
              </a:ext>
            </a:extLst>
          </p:cNvPr>
          <p:cNvSpPr/>
          <p:nvPr/>
        </p:nvSpPr>
        <p:spPr>
          <a:xfrm>
            <a:off x="6668146" y="3733800"/>
            <a:ext cx="762000" cy="762000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D258C036-AFD7-46DC-A451-1CD2CA9F6EFE}"/>
              </a:ext>
            </a:extLst>
          </p:cNvPr>
          <p:cNvSpPr/>
          <p:nvPr/>
        </p:nvSpPr>
        <p:spPr>
          <a:xfrm>
            <a:off x="1626704" y="5715000"/>
            <a:ext cx="762000" cy="762000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05797393-E24D-4FDB-8A8F-014167A58933}"/>
              </a:ext>
            </a:extLst>
          </p:cNvPr>
          <p:cNvSpPr/>
          <p:nvPr/>
        </p:nvSpPr>
        <p:spPr>
          <a:xfrm>
            <a:off x="4038600" y="5715000"/>
            <a:ext cx="762000" cy="762000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CC0FEE9-1F2F-4E61-BA24-B302F749DEFE}"/>
              </a:ext>
            </a:extLst>
          </p:cNvPr>
          <p:cNvSpPr/>
          <p:nvPr/>
        </p:nvSpPr>
        <p:spPr>
          <a:xfrm>
            <a:off x="6668146" y="5715000"/>
            <a:ext cx="762000" cy="762000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203C4260-CE96-4FBC-B50F-F77BF344D501}"/>
              </a:ext>
            </a:extLst>
          </p:cNvPr>
          <p:cNvSpPr/>
          <p:nvPr/>
        </p:nvSpPr>
        <p:spPr>
          <a:xfrm>
            <a:off x="9144000" y="3748087"/>
            <a:ext cx="762000" cy="762000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24936F12-2BD9-4138-98FB-A7F9488D1EF7}"/>
              </a:ext>
            </a:extLst>
          </p:cNvPr>
          <p:cNvSpPr/>
          <p:nvPr/>
        </p:nvSpPr>
        <p:spPr>
          <a:xfrm>
            <a:off x="9144000" y="5762625"/>
            <a:ext cx="762000" cy="762000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D19AF40-554A-4984-BE4E-719A64649917}"/>
              </a:ext>
            </a:extLst>
          </p:cNvPr>
          <p:cNvCxnSpPr>
            <a:stCxn id="15" idx="0"/>
            <a:endCxn id="15" idx="4"/>
          </p:cNvCxnSpPr>
          <p:nvPr/>
        </p:nvCxnSpPr>
        <p:spPr>
          <a:xfrm>
            <a:off x="9525000" y="5762625"/>
            <a:ext cx="0" cy="762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F400927-4943-46DE-960E-66566474FD84}"/>
              </a:ext>
            </a:extLst>
          </p:cNvPr>
          <p:cNvCxnSpPr>
            <a:stCxn id="15" idx="2"/>
            <a:endCxn id="15" idx="6"/>
          </p:cNvCxnSpPr>
          <p:nvPr/>
        </p:nvCxnSpPr>
        <p:spPr>
          <a:xfrm>
            <a:off x="9144000" y="6143625"/>
            <a:ext cx="76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79283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93E08F-D805-407D-831D-332340126299}"/>
              </a:ext>
            </a:extLst>
          </p:cNvPr>
          <p:cNvSpPr/>
          <p:nvPr/>
        </p:nvSpPr>
        <p:spPr>
          <a:xfrm>
            <a:off x="4637654" y="-76200"/>
            <a:ext cx="29166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Enclosure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360F7CB-8994-4273-82D3-6CC8FB357287}"/>
              </a:ext>
            </a:extLst>
          </p:cNvPr>
          <p:cNvCxnSpPr>
            <a:cxnSpLocks/>
          </p:cNvCxnSpPr>
          <p:nvPr/>
        </p:nvCxnSpPr>
        <p:spPr>
          <a:xfrm>
            <a:off x="1981200" y="1371600"/>
            <a:ext cx="0" cy="2057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EC89BC-D48E-41CF-86C3-99A8C756EF4F}"/>
              </a:ext>
            </a:extLst>
          </p:cNvPr>
          <p:cNvCxnSpPr>
            <a:cxnSpLocks/>
          </p:cNvCxnSpPr>
          <p:nvPr/>
        </p:nvCxnSpPr>
        <p:spPr>
          <a:xfrm>
            <a:off x="4724400" y="1371600"/>
            <a:ext cx="0" cy="2057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8EF0D7-20F0-4B9B-8F07-470708188128}"/>
              </a:ext>
            </a:extLst>
          </p:cNvPr>
          <p:cNvCxnSpPr>
            <a:cxnSpLocks/>
          </p:cNvCxnSpPr>
          <p:nvPr/>
        </p:nvCxnSpPr>
        <p:spPr>
          <a:xfrm>
            <a:off x="7467600" y="1371600"/>
            <a:ext cx="0" cy="2057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491161-2EDD-4213-A31C-2464964734DB}"/>
              </a:ext>
            </a:extLst>
          </p:cNvPr>
          <p:cNvCxnSpPr>
            <a:cxnSpLocks/>
          </p:cNvCxnSpPr>
          <p:nvPr/>
        </p:nvCxnSpPr>
        <p:spPr>
          <a:xfrm>
            <a:off x="10210800" y="1371600"/>
            <a:ext cx="0" cy="2057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00ED77-37DA-4A4D-BA4D-70A528E440D5}"/>
              </a:ext>
            </a:extLst>
          </p:cNvPr>
          <p:cNvCxnSpPr>
            <a:cxnSpLocks/>
          </p:cNvCxnSpPr>
          <p:nvPr/>
        </p:nvCxnSpPr>
        <p:spPr>
          <a:xfrm>
            <a:off x="1981200" y="4114800"/>
            <a:ext cx="0" cy="2057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433E47-643F-4439-A6EA-5245DD3739F1}"/>
              </a:ext>
            </a:extLst>
          </p:cNvPr>
          <p:cNvCxnSpPr>
            <a:cxnSpLocks/>
          </p:cNvCxnSpPr>
          <p:nvPr/>
        </p:nvCxnSpPr>
        <p:spPr>
          <a:xfrm>
            <a:off x="4724400" y="4114800"/>
            <a:ext cx="0" cy="2057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B2DE41-9145-43E3-8C2D-4A0AC2241DC5}"/>
              </a:ext>
            </a:extLst>
          </p:cNvPr>
          <p:cNvCxnSpPr>
            <a:cxnSpLocks/>
          </p:cNvCxnSpPr>
          <p:nvPr/>
        </p:nvCxnSpPr>
        <p:spPr>
          <a:xfrm>
            <a:off x="7467600" y="4191000"/>
            <a:ext cx="0" cy="19812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1A00832-D854-40BA-B518-92356AAC1368}"/>
              </a:ext>
            </a:extLst>
          </p:cNvPr>
          <p:cNvCxnSpPr>
            <a:cxnSpLocks/>
          </p:cNvCxnSpPr>
          <p:nvPr/>
        </p:nvCxnSpPr>
        <p:spPr>
          <a:xfrm>
            <a:off x="10210800" y="4114800"/>
            <a:ext cx="0" cy="2057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8C5EDA9-8276-4F10-9A6A-17B17C47EBD6}"/>
              </a:ext>
            </a:extLst>
          </p:cNvPr>
          <p:cNvSpPr/>
          <p:nvPr/>
        </p:nvSpPr>
        <p:spPr>
          <a:xfrm>
            <a:off x="7162800" y="1219200"/>
            <a:ext cx="609600" cy="23622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49736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CB6232-72C6-4878-ACD1-602FE4F9C9EC}"/>
              </a:ext>
            </a:extLst>
          </p:cNvPr>
          <p:cNvSpPr/>
          <p:nvPr/>
        </p:nvSpPr>
        <p:spPr>
          <a:xfrm>
            <a:off x="5432999" y="-16565"/>
            <a:ext cx="13260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Blur</a:t>
            </a: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D2D546D4-ED49-4139-BCF4-DB28502C2A39}"/>
              </a:ext>
            </a:extLst>
          </p:cNvPr>
          <p:cNvSpPr/>
          <p:nvPr/>
        </p:nvSpPr>
        <p:spPr>
          <a:xfrm>
            <a:off x="1626704" y="16764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37F93A8D-1CFD-4699-B987-F43EDD94F46C}"/>
              </a:ext>
            </a:extLst>
          </p:cNvPr>
          <p:cNvSpPr/>
          <p:nvPr/>
        </p:nvSpPr>
        <p:spPr>
          <a:xfrm>
            <a:off x="4038600" y="16764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CE9B1743-7554-46B6-9D13-0104EFE979EE}"/>
              </a:ext>
            </a:extLst>
          </p:cNvPr>
          <p:cNvSpPr/>
          <p:nvPr/>
        </p:nvSpPr>
        <p:spPr>
          <a:xfrm>
            <a:off x="6668146" y="16764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E5BA5B33-78CA-48BC-B1D9-5D92B4D830C5}"/>
              </a:ext>
            </a:extLst>
          </p:cNvPr>
          <p:cNvSpPr/>
          <p:nvPr/>
        </p:nvSpPr>
        <p:spPr>
          <a:xfrm>
            <a:off x="9144000" y="16764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8A3A21CC-A1A0-422A-B75D-DFC68321EF81}"/>
              </a:ext>
            </a:extLst>
          </p:cNvPr>
          <p:cNvSpPr/>
          <p:nvPr/>
        </p:nvSpPr>
        <p:spPr>
          <a:xfrm>
            <a:off x="1626704" y="37338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EA7ACE80-61B0-4242-8BD6-D5549376FFF8}"/>
              </a:ext>
            </a:extLst>
          </p:cNvPr>
          <p:cNvSpPr/>
          <p:nvPr/>
        </p:nvSpPr>
        <p:spPr>
          <a:xfrm>
            <a:off x="3600127" y="3314700"/>
            <a:ext cx="1638946" cy="1524000"/>
          </a:xfrm>
          <a:prstGeom prst="flowChartConnector">
            <a:avLst/>
          </a:prstGeom>
          <a:ln>
            <a:solidFill>
              <a:schemeClr val="accent1">
                <a:shade val="50000"/>
                <a:alpha val="64000"/>
              </a:schemeClr>
            </a:solidFill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40DE61B2-13E7-4427-BF8F-CE479758B4E0}"/>
              </a:ext>
            </a:extLst>
          </p:cNvPr>
          <p:cNvSpPr/>
          <p:nvPr/>
        </p:nvSpPr>
        <p:spPr>
          <a:xfrm>
            <a:off x="6668146" y="37338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D258C036-AFD7-46DC-A451-1CD2CA9F6EFE}"/>
              </a:ext>
            </a:extLst>
          </p:cNvPr>
          <p:cNvSpPr/>
          <p:nvPr/>
        </p:nvSpPr>
        <p:spPr>
          <a:xfrm>
            <a:off x="1626704" y="57150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05797393-E24D-4FDB-8A8F-014167A58933}"/>
              </a:ext>
            </a:extLst>
          </p:cNvPr>
          <p:cNvSpPr/>
          <p:nvPr/>
        </p:nvSpPr>
        <p:spPr>
          <a:xfrm>
            <a:off x="4038600" y="57150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CC0FEE9-1F2F-4E61-BA24-B302F749DEFE}"/>
              </a:ext>
            </a:extLst>
          </p:cNvPr>
          <p:cNvSpPr/>
          <p:nvPr/>
        </p:nvSpPr>
        <p:spPr>
          <a:xfrm>
            <a:off x="6668146" y="57150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203C4260-CE96-4FBC-B50F-F77BF344D501}"/>
              </a:ext>
            </a:extLst>
          </p:cNvPr>
          <p:cNvSpPr/>
          <p:nvPr/>
        </p:nvSpPr>
        <p:spPr>
          <a:xfrm>
            <a:off x="9144000" y="57150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94124535-517E-4F2F-9EAD-DDBA47EFE705}"/>
              </a:ext>
            </a:extLst>
          </p:cNvPr>
          <p:cNvSpPr/>
          <p:nvPr/>
        </p:nvSpPr>
        <p:spPr>
          <a:xfrm>
            <a:off x="9144000" y="37338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738091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CB6232-72C6-4878-ACD1-602FE4F9C9EC}"/>
              </a:ext>
            </a:extLst>
          </p:cNvPr>
          <p:cNvSpPr/>
          <p:nvPr/>
        </p:nvSpPr>
        <p:spPr>
          <a:xfrm>
            <a:off x="3676076" y="-16565"/>
            <a:ext cx="48398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Spatial Grouping</a:t>
            </a: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37F93A8D-1CFD-4699-B987-F43EDD94F46C}"/>
              </a:ext>
            </a:extLst>
          </p:cNvPr>
          <p:cNvSpPr/>
          <p:nvPr/>
        </p:nvSpPr>
        <p:spPr>
          <a:xfrm>
            <a:off x="1371600" y="981075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CE9B1743-7554-46B6-9D13-0104EFE979EE}"/>
              </a:ext>
            </a:extLst>
          </p:cNvPr>
          <p:cNvSpPr/>
          <p:nvPr/>
        </p:nvSpPr>
        <p:spPr>
          <a:xfrm>
            <a:off x="5024437" y="48768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E5BA5B33-78CA-48BC-B1D9-5D92B4D830C5}"/>
              </a:ext>
            </a:extLst>
          </p:cNvPr>
          <p:cNvSpPr/>
          <p:nvPr/>
        </p:nvSpPr>
        <p:spPr>
          <a:xfrm>
            <a:off x="10058400" y="8382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AFC8956-AEC0-4E15-A281-CCC99CF5E520}"/>
              </a:ext>
            </a:extLst>
          </p:cNvPr>
          <p:cNvGrpSpPr/>
          <p:nvPr/>
        </p:nvGrpSpPr>
        <p:grpSpPr>
          <a:xfrm>
            <a:off x="609600" y="4400550"/>
            <a:ext cx="1524000" cy="2166937"/>
            <a:chOff x="1626704" y="3148013"/>
            <a:chExt cx="1524000" cy="2166937"/>
          </a:xfrm>
        </p:grpSpPr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8A3A21CC-A1A0-422A-B75D-DFC68321EF81}"/>
                </a:ext>
              </a:extLst>
            </p:cNvPr>
            <p:cNvSpPr/>
            <p:nvPr/>
          </p:nvSpPr>
          <p:spPr>
            <a:xfrm>
              <a:off x="1626704" y="3733800"/>
              <a:ext cx="762000" cy="762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EA7ACE80-61B0-4242-8BD6-D5549376FFF8}"/>
                </a:ext>
              </a:extLst>
            </p:cNvPr>
            <p:cNvSpPr/>
            <p:nvPr/>
          </p:nvSpPr>
          <p:spPr>
            <a:xfrm>
              <a:off x="2388704" y="3952875"/>
              <a:ext cx="762000" cy="762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D258C036-AFD7-46DC-A451-1CD2CA9F6EFE}"/>
                </a:ext>
              </a:extLst>
            </p:cNvPr>
            <p:cNvSpPr/>
            <p:nvPr/>
          </p:nvSpPr>
          <p:spPr>
            <a:xfrm>
              <a:off x="1752600" y="4552950"/>
              <a:ext cx="762000" cy="762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05797393-E24D-4FDB-8A8F-014167A58933}"/>
                </a:ext>
              </a:extLst>
            </p:cNvPr>
            <p:cNvSpPr/>
            <p:nvPr/>
          </p:nvSpPr>
          <p:spPr>
            <a:xfrm>
              <a:off x="2276476" y="3148013"/>
              <a:ext cx="762000" cy="762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FF27A9D-D643-4C29-A67A-905CC3E8414F}"/>
              </a:ext>
            </a:extLst>
          </p:cNvPr>
          <p:cNvGrpSpPr/>
          <p:nvPr/>
        </p:nvGrpSpPr>
        <p:grpSpPr>
          <a:xfrm>
            <a:off x="7467600" y="2167882"/>
            <a:ext cx="1620675" cy="1524000"/>
            <a:chOff x="5809471" y="4953000"/>
            <a:chExt cx="1620675" cy="1524000"/>
          </a:xfrm>
        </p:grpSpPr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40DE61B2-13E7-4427-BF8F-CE479758B4E0}"/>
                </a:ext>
              </a:extLst>
            </p:cNvPr>
            <p:cNvSpPr/>
            <p:nvPr/>
          </p:nvSpPr>
          <p:spPr>
            <a:xfrm>
              <a:off x="5809471" y="5595937"/>
              <a:ext cx="762000" cy="762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BCC0FEE9-1F2F-4E61-BA24-B302F749DEFE}"/>
                </a:ext>
              </a:extLst>
            </p:cNvPr>
            <p:cNvSpPr/>
            <p:nvPr/>
          </p:nvSpPr>
          <p:spPr>
            <a:xfrm>
              <a:off x="6668146" y="5715000"/>
              <a:ext cx="762000" cy="762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203C4260-CE96-4FBC-B50F-F77BF344D501}"/>
                </a:ext>
              </a:extLst>
            </p:cNvPr>
            <p:cNvSpPr/>
            <p:nvPr/>
          </p:nvSpPr>
          <p:spPr>
            <a:xfrm>
              <a:off x="6445575" y="4953000"/>
              <a:ext cx="762000" cy="762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C78A4C19-E542-4863-B964-86EAF6D06620}"/>
              </a:ext>
            </a:extLst>
          </p:cNvPr>
          <p:cNvSpPr/>
          <p:nvPr/>
        </p:nvSpPr>
        <p:spPr>
          <a:xfrm>
            <a:off x="10963275" y="5967412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308118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BE05FA-AEBE-4F55-8C3C-BA38801FA14A}"/>
              </a:ext>
            </a:extLst>
          </p:cNvPr>
          <p:cNvSpPr/>
          <p:nvPr/>
        </p:nvSpPr>
        <p:spPr>
          <a:xfrm>
            <a:off x="1879139" y="1543868"/>
            <a:ext cx="8433720" cy="37702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3900" b="0" cap="none" spc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Colour</a:t>
            </a:r>
            <a:endParaRPr lang="en-US" sz="239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6776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intage book illustration.">
            <a:extLst>
              <a:ext uri="{FF2B5EF4-FFF2-40B4-BE49-F238E27FC236}">
                <a16:creationId xmlns:a16="http://schemas.microsoft.com/office/drawing/2014/main" id="{05AFCFDA-4204-4546-9440-7D8235888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75831" y="1859644"/>
            <a:ext cx="4040338" cy="499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0F0A6F7-8A77-4944-BA2E-4D952233FE52}"/>
              </a:ext>
            </a:extLst>
          </p:cNvPr>
          <p:cNvSpPr/>
          <p:nvPr/>
        </p:nvSpPr>
        <p:spPr>
          <a:xfrm>
            <a:off x="-70624" y="80086"/>
            <a:ext cx="12333249" cy="187743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600" i="0" dirty="0">
                <a:ln w="0"/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Goldilocks and the three business bears;</a:t>
            </a:r>
          </a:p>
          <a:p>
            <a:pPr algn="ctr"/>
            <a:r>
              <a:rPr lang="en-GB" sz="5600" i="0" dirty="0">
                <a:ln w="0"/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story telling for business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red bus in front of a building&#10;&#10;Description automatically generated with medium confidence">
            <a:extLst>
              <a:ext uri="{FF2B5EF4-FFF2-40B4-BE49-F238E27FC236}">
                <a16:creationId xmlns:a16="http://schemas.microsoft.com/office/drawing/2014/main" id="{52B03F25-B8CB-42A5-A3F0-A92C9BB713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522525F-671A-42A1-848D-B4165CC496CE}"/>
              </a:ext>
            </a:extLst>
          </p:cNvPr>
          <p:cNvSpPr/>
          <p:nvPr/>
        </p:nvSpPr>
        <p:spPr>
          <a:xfrm>
            <a:off x="1317009" y="3957851"/>
            <a:ext cx="7799695" cy="1325349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allout: Double Bent Line 6">
            <a:extLst>
              <a:ext uri="{FF2B5EF4-FFF2-40B4-BE49-F238E27FC236}">
                <a16:creationId xmlns:a16="http://schemas.microsoft.com/office/drawing/2014/main" id="{604575D4-93C2-47D2-85E2-0BA3064BBA91}"/>
              </a:ext>
            </a:extLst>
          </p:cNvPr>
          <p:cNvSpPr/>
          <p:nvPr/>
        </p:nvSpPr>
        <p:spPr>
          <a:xfrm>
            <a:off x="812799" y="698136"/>
            <a:ext cx="1969477" cy="627797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559679"/>
              <a:gd name="adj6" fmla="val -13507"/>
              <a:gd name="adj7" fmla="val 562679"/>
              <a:gd name="adj8" fmla="val 23452"/>
            </a:avLst>
          </a:prstGeom>
          <a:solidFill>
            <a:schemeClr val="bg1"/>
          </a:solidFill>
          <a:ln w="6350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rgbClr val="0070C0"/>
                </a:solidFill>
              </a:rPr>
              <a:t>Story</a:t>
            </a:r>
            <a:endParaRPr lang="en-GB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61778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CB6232-72C6-4878-ACD1-602FE4F9C9EC}"/>
              </a:ext>
            </a:extLst>
          </p:cNvPr>
          <p:cNvSpPr/>
          <p:nvPr/>
        </p:nvSpPr>
        <p:spPr>
          <a:xfrm>
            <a:off x="5433800" y="-16565"/>
            <a:ext cx="13244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Hue</a:t>
            </a: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D2D546D4-ED49-4139-BCF4-DB28502C2A39}"/>
              </a:ext>
            </a:extLst>
          </p:cNvPr>
          <p:cNvSpPr/>
          <p:nvPr/>
        </p:nvSpPr>
        <p:spPr>
          <a:xfrm>
            <a:off x="1626704" y="16764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37F93A8D-1CFD-4699-B987-F43EDD94F46C}"/>
              </a:ext>
            </a:extLst>
          </p:cNvPr>
          <p:cNvSpPr/>
          <p:nvPr/>
        </p:nvSpPr>
        <p:spPr>
          <a:xfrm>
            <a:off x="4038600" y="16764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CE9B1743-7554-46B6-9D13-0104EFE979EE}"/>
              </a:ext>
            </a:extLst>
          </p:cNvPr>
          <p:cNvSpPr/>
          <p:nvPr/>
        </p:nvSpPr>
        <p:spPr>
          <a:xfrm>
            <a:off x="6668146" y="16764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E5BA5B33-78CA-48BC-B1D9-5D92B4D830C5}"/>
              </a:ext>
            </a:extLst>
          </p:cNvPr>
          <p:cNvSpPr/>
          <p:nvPr/>
        </p:nvSpPr>
        <p:spPr>
          <a:xfrm>
            <a:off x="9144000" y="16764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8A3A21CC-A1A0-422A-B75D-DFC68321EF81}"/>
              </a:ext>
            </a:extLst>
          </p:cNvPr>
          <p:cNvSpPr/>
          <p:nvPr/>
        </p:nvSpPr>
        <p:spPr>
          <a:xfrm>
            <a:off x="1626704" y="37338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40DE61B2-13E7-4427-BF8F-CE479758B4E0}"/>
              </a:ext>
            </a:extLst>
          </p:cNvPr>
          <p:cNvSpPr/>
          <p:nvPr/>
        </p:nvSpPr>
        <p:spPr>
          <a:xfrm>
            <a:off x="6668146" y="37338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D258C036-AFD7-46DC-A451-1CD2CA9F6EFE}"/>
              </a:ext>
            </a:extLst>
          </p:cNvPr>
          <p:cNvSpPr/>
          <p:nvPr/>
        </p:nvSpPr>
        <p:spPr>
          <a:xfrm>
            <a:off x="1626704" y="57150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05797393-E24D-4FDB-8A8F-014167A58933}"/>
              </a:ext>
            </a:extLst>
          </p:cNvPr>
          <p:cNvSpPr/>
          <p:nvPr/>
        </p:nvSpPr>
        <p:spPr>
          <a:xfrm>
            <a:off x="4038600" y="57150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CC0FEE9-1F2F-4E61-BA24-B302F749DEFE}"/>
              </a:ext>
            </a:extLst>
          </p:cNvPr>
          <p:cNvSpPr/>
          <p:nvPr/>
        </p:nvSpPr>
        <p:spPr>
          <a:xfrm>
            <a:off x="6668146" y="57150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203C4260-CE96-4FBC-B50F-F77BF344D501}"/>
              </a:ext>
            </a:extLst>
          </p:cNvPr>
          <p:cNvSpPr/>
          <p:nvPr/>
        </p:nvSpPr>
        <p:spPr>
          <a:xfrm>
            <a:off x="9144000" y="57150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94124535-517E-4F2F-9EAD-DDBA47EFE705}"/>
              </a:ext>
            </a:extLst>
          </p:cNvPr>
          <p:cNvSpPr/>
          <p:nvPr/>
        </p:nvSpPr>
        <p:spPr>
          <a:xfrm>
            <a:off x="9144000" y="37338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791B9B04-A41E-4FAD-B1FD-65AE8F3811CB}"/>
              </a:ext>
            </a:extLst>
          </p:cNvPr>
          <p:cNvSpPr/>
          <p:nvPr/>
        </p:nvSpPr>
        <p:spPr>
          <a:xfrm>
            <a:off x="4038600" y="3733800"/>
            <a:ext cx="762000" cy="76200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469791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CB6232-72C6-4878-ACD1-602FE4F9C9EC}"/>
              </a:ext>
            </a:extLst>
          </p:cNvPr>
          <p:cNvSpPr/>
          <p:nvPr/>
        </p:nvSpPr>
        <p:spPr>
          <a:xfrm>
            <a:off x="4782691" y="-4465"/>
            <a:ext cx="26266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Intensity</a:t>
            </a: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D2D546D4-ED49-4139-BCF4-DB28502C2A39}"/>
              </a:ext>
            </a:extLst>
          </p:cNvPr>
          <p:cNvSpPr/>
          <p:nvPr/>
        </p:nvSpPr>
        <p:spPr>
          <a:xfrm>
            <a:off x="1626704" y="16764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37F93A8D-1CFD-4699-B987-F43EDD94F46C}"/>
              </a:ext>
            </a:extLst>
          </p:cNvPr>
          <p:cNvSpPr/>
          <p:nvPr/>
        </p:nvSpPr>
        <p:spPr>
          <a:xfrm>
            <a:off x="4038600" y="16764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CE9B1743-7554-46B6-9D13-0104EFE979EE}"/>
              </a:ext>
            </a:extLst>
          </p:cNvPr>
          <p:cNvSpPr/>
          <p:nvPr/>
        </p:nvSpPr>
        <p:spPr>
          <a:xfrm>
            <a:off x="6668146" y="16764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E5BA5B33-78CA-48BC-B1D9-5D92B4D830C5}"/>
              </a:ext>
            </a:extLst>
          </p:cNvPr>
          <p:cNvSpPr/>
          <p:nvPr/>
        </p:nvSpPr>
        <p:spPr>
          <a:xfrm>
            <a:off x="9144000" y="16764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8A3A21CC-A1A0-422A-B75D-DFC68321EF81}"/>
              </a:ext>
            </a:extLst>
          </p:cNvPr>
          <p:cNvSpPr/>
          <p:nvPr/>
        </p:nvSpPr>
        <p:spPr>
          <a:xfrm>
            <a:off x="1626704" y="37338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40DE61B2-13E7-4427-BF8F-CE479758B4E0}"/>
              </a:ext>
            </a:extLst>
          </p:cNvPr>
          <p:cNvSpPr/>
          <p:nvPr/>
        </p:nvSpPr>
        <p:spPr>
          <a:xfrm>
            <a:off x="6668146" y="37338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D258C036-AFD7-46DC-A451-1CD2CA9F6EFE}"/>
              </a:ext>
            </a:extLst>
          </p:cNvPr>
          <p:cNvSpPr/>
          <p:nvPr/>
        </p:nvSpPr>
        <p:spPr>
          <a:xfrm>
            <a:off x="1626704" y="57150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05797393-E24D-4FDB-8A8F-014167A58933}"/>
              </a:ext>
            </a:extLst>
          </p:cNvPr>
          <p:cNvSpPr/>
          <p:nvPr/>
        </p:nvSpPr>
        <p:spPr>
          <a:xfrm>
            <a:off x="4038600" y="57150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CC0FEE9-1F2F-4E61-BA24-B302F749DEFE}"/>
              </a:ext>
            </a:extLst>
          </p:cNvPr>
          <p:cNvSpPr/>
          <p:nvPr/>
        </p:nvSpPr>
        <p:spPr>
          <a:xfrm>
            <a:off x="6668146" y="57150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203C4260-CE96-4FBC-B50F-F77BF344D501}"/>
              </a:ext>
            </a:extLst>
          </p:cNvPr>
          <p:cNvSpPr/>
          <p:nvPr/>
        </p:nvSpPr>
        <p:spPr>
          <a:xfrm>
            <a:off x="9144000" y="57150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94124535-517E-4F2F-9EAD-DDBA47EFE705}"/>
              </a:ext>
            </a:extLst>
          </p:cNvPr>
          <p:cNvSpPr/>
          <p:nvPr/>
        </p:nvSpPr>
        <p:spPr>
          <a:xfrm>
            <a:off x="9144000" y="3733800"/>
            <a:ext cx="762000" cy="762000"/>
          </a:xfrm>
          <a:prstGeom prst="flowChartConnector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909B9F56-3035-4E3A-9461-EFDE4525DBC5}"/>
              </a:ext>
            </a:extLst>
          </p:cNvPr>
          <p:cNvSpPr/>
          <p:nvPr/>
        </p:nvSpPr>
        <p:spPr>
          <a:xfrm>
            <a:off x="4038600" y="37338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40856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BE05FA-AEBE-4F55-8C3C-BA38801FA14A}"/>
              </a:ext>
            </a:extLst>
          </p:cNvPr>
          <p:cNvSpPr/>
          <p:nvPr/>
        </p:nvSpPr>
        <p:spPr>
          <a:xfrm>
            <a:off x="2532043" y="828288"/>
            <a:ext cx="7127913" cy="52014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Spatial</a:t>
            </a:r>
          </a:p>
          <a:p>
            <a:pPr algn="ctr"/>
            <a:r>
              <a:rPr lang="en-US" sz="166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Position</a:t>
            </a:r>
            <a:endParaRPr lang="en-US" sz="166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2094819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CB6232-72C6-4878-ACD1-602FE4F9C9EC}"/>
              </a:ext>
            </a:extLst>
          </p:cNvPr>
          <p:cNvSpPr/>
          <p:nvPr/>
        </p:nvSpPr>
        <p:spPr>
          <a:xfrm>
            <a:off x="4406789" y="-16565"/>
            <a:ext cx="33784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2D Position</a:t>
            </a:r>
            <a:endParaRPr lang="en-US" sz="54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E5BA5B33-78CA-48BC-B1D9-5D92B4D830C5}"/>
              </a:ext>
            </a:extLst>
          </p:cNvPr>
          <p:cNvSpPr/>
          <p:nvPr/>
        </p:nvSpPr>
        <p:spPr>
          <a:xfrm>
            <a:off x="9144000" y="16764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8A3A21CC-A1A0-422A-B75D-DFC68321EF81}"/>
              </a:ext>
            </a:extLst>
          </p:cNvPr>
          <p:cNvSpPr/>
          <p:nvPr/>
        </p:nvSpPr>
        <p:spPr>
          <a:xfrm>
            <a:off x="1626704" y="37338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40DE61B2-13E7-4427-BF8F-CE479758B4E0}"/>
              </a:ext>
            </a:extLst>
          </p:cNvPr>
          <p:cNvSpPr/>
          <p:nvPr/>
        </p:nvSpPr>
        <p:spPr>
          <a:xfrm>
            <a:off x="6668146" y="37338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909B9F56-3035-4E3A-9461-EFDE4525DBC5}"/>
              </a:ext>
            </a:extLst>
          </p:cNvPr>
          <p:cNvSpPr/>
          <p:nvPr/>
        </p:nvSpPr>
        <p:spPr>
          <a:xfrm>
            <a:off x="4038600" y="37338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845139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F3699B-A41C-46B0-BE1E-61F068626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61" y="0"/>
            <a:ext cx="10190476" cy="58095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F8661F-CE4A-4BB8-AF8F-A5BDA6906869}"/>
              </a:ext>
            </a:extLst>
          </p:cNvPr>
          <p:cNvSpPr/>
          <p:nvPr/>
        </p:nvSpPr>
        <p:spPr>
          <a:xfrm>
            <a:off x="-9525" y="592514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Website survey results</a:t>
            </a:r>
          </a:p>
        </p:txBody>
      </p:sp>
    </p:spTree>
    <p:extLst>
      <p:ext uri="{BB962C8B-B14F-4D97-AF65-F5344CB8AC3E}">
        <p14:creationId xmlns:p14="http://schemas.microsoft.com/office/powerpoint/2010/main" val="398756342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46DD6A-9EC6-49FD-896C-F8AFDBD72A42}"/>
              </a:ext>
            </a:extLst>
          </p:cNvPr>
          <p:cNvSpPr/>
          <p:nvPr/>
        </p:nvSpPr>
        <p:spPr>
          <a:xfrm>
            <a:off x="0" y="197346"/>
            <a:ext cx="12192000" cy="64633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are the best performers?</a:t>
            </a:r>
          </a:p>
        </p:txBody>
      </p:sp>
    </p:spTree>
    <p:extLst>
      <p:ext uri="{BB962C8B-B14F-4D97-AF65-F5344CB8AC3E}">
        <p14:creationId xmlns:p14="http://schemas.microsoft.com/office/powerpoint/2010/main" val="294714536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573CDB-E8C1-4C99-84FE-91FE88108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476" y="405190"/>
            <a:ext cx="10419048" cy="60476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0ED65B-E1A1-D62B-12B8-12C177F5CA8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285" y="0"/>
            <a:ext cx="1110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1868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46DD6A-9EC6-49FD-896C-F8AFDBD72A42}"/>
              </a:ext>
            </a:extLst>
          </p:cNvPr>
          <p:cNvSpPr/>
          <p:nvPr/>
        </p:nvSpPr>
        <p:spPr>
          <a:xfrm>
            <a:off x="0" y="279400"/>
            <a:ext cx="12192000" cy="64633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are the worst performers?</a:t>
            </a:r>
          </a:p>
        </p:txBody>
      </p:sp>
    </p:spTree>
    <p:extLst>
      <p:ext uri="{BB962C8B-B14F-4D97-AF65-F5344CB8AC3E}">
        <p14:creationId xmlns:p14="http://schemas.microsoft.com/office/powerpoint/2010/main" val="54338299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0EB9CD-BE20-B248-EDC5-8387184F8D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805217" y="160640"/>
            <a:ext cx="10624209" cy="653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3624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81979871-CA90-47A3-8D2B-51F4C62436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13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red bus in front of a building&#10;&#10;Description automatically generated with medium confidence">
            <a:extLst>
              <a:ext uri="{FF2B5EF4-FFF2-40B4-BE49-F238E27FC236}">
                <a16:creationId xmlns:a16="http://schemas.microsoft.com/office/drawing/2014/main" id="{52B03F25-B8CB-42A5-A3F0-A92C9BB713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04" y="0"/>
            <a:ext cx="12191980" cy="68567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522525F-671A-42A1-848D-B4165CC496CE}"/>
              </a:ext>
            </a:extLst>
          </p:cNvPr>
          <p:cNvSpPr/>
          <p:nvPr/>
        </p:nvSpPr>
        <p:spPr>
          <a:xfrm>
            <a:off x="1317009" y="3957851"/>
            <a:ext cx="7881699" cy="1348795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allout: Double Bent Line 6">
            <a:extLst>
              <a:ext uri="{FF2B5EF4-FFF2-40B4-BE49-F238E27FC236}">
                <a16:creationId xmlns:a16="http://schemas.microsoft.com/office/drawing/2014/main" id="{604575D4-93C2-47D2-85E2-0BA3064BBA91}"/>
              </a:ext>
            </a:extLst>
          </p:cNvPr>
          <p:cNvSpPr/>
          <p:nvPr/>
        </p:nvSpPr>
        <p:spPr>
          <a:xfrm>
            <a:off x="812799" y="698136"/>
            <a:ext cx="1969477" cy="627797"/>
          </a:xfrm>
          <a:prstGeom prst="borderCallout3">
            <a:avLst>
              <a:gd name="adj1" fmla="val 95933"/>
              <a:gd name="adj2" fmla="val 794"/>
              <a:gd name="adj3" fmla="val 99668"/>
              <a:gd name="adj4" fmla="val -17857"/>
              <a:gd name="adj5" fmla="val 559679"/>
              <a:gd name="adj6" fmla="val -13507"/>
              <a:gd name="adj7" fmla="val 562679"/>
              <a:gd name="adj8" fmla="val 23452"/>
            </a:avLst>
          </a:prstGeom>
          <a:solidFill>
            <a:schemeClr val="bg1"/>
          </a:solidFill>
          <a:ln w="6350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rgbClr val="0070C0"/>
                </a:solidFill>
              </a:rPr>
              <a:t>Story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9" name="Callout: Double Bent Line 8">
            <a:extLst>
              <a:ext uri="{FF2B5EF4-FFF2-40B4-BE49-F238E27FC236}">
                <a16:creationId xmlns:a16="http://schemas.microsoft.com/office/drawing/2014/main" id="{06CF7FBD-9457-4C53-8D63-317EAD48E61B}"/>
              </a:ext>
            </a:extLst>
          </p:cNvPr>
          <p:cNvSpPr/>
          <p:nvPr/>
        </p:nvSpPr>
        <p:spPr>
          <a:xfrm>
            <a:off x="3247379" y="924781"/>
            <a:ext cx="1969477" cy="627797"/>
          </a:xfrm>
          <a:prstGeom prst="borderCallout3">
            <a:avLst>
              <a:gd name="adj1" fmla="val 99668"/>
              <a:gd name="adj2" fmla="val 52778"/>
              <a:gd name="adj3" fmla="val 287647"/>
              <a:gd name="adj4" fmla="val 62699"/>
              <a:gd name="adj5" fmla="val 284558"/>
              <a:gd name="adj6" fmla="val 62288"/>
              <a:gd name="adj7" fmla="val 474292"/>
              <a:gd name="adj8" fmla="val 78611"/>
            </a:avLst>
          </a:prstGeom>
          <a:solidFill>
            <a:schemeClr val="bg1"/>
          </a:solidFill>
          <a:ln w="6350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chemeClr val="tx1"/>
                </a:solidFill>
              </a:rPr>
              <a:t>Data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023EC0-5F2A-4418-93CF-611AE8580C46}"/>
              </a:ext>
            </a:extLst>
          </p:cNvPr>
          <p:cNvSpPr/>
          <p:nvPr/>
        </p:nvSpPr>
        <p:spPr>
          <a:xfrm>
            <a:off x="4032738" y="3957851"/>
            <a:ext cx="3391877" cy="6277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45058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66E6525-8F4A-4B4B-97AE-428CC90E37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65564"/>
            <a:ext cx="12192000" cy="57268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B4D6BD-978F-45BC-B3F7-ED54C4725C90}"/>
              </a:ext>
            </a:extLst>
          </p:cNvPr>
          <p:cNvSpPr/>
          <p:nvPr/>
        </p:nvSpPr>
        <p:spPr>
          <a:xfrm>
            <a:off x="0" y="5941296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Gestalt principles</a:t>
            </a:r>
          </a:p>
        </p:txBody>
      </p:sp>
    </p:spTree>
    <p:extLst>
      <p:ext uri="{BB962C8B-B14F-4D97-AF65-F5344CB8AC3E}">
        <p14:creationId xmlns:p14="http://schemas.microsoft.com/office/powerpoint/2010/main" val="96144398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BCE8C96C-B03F-4C8B-A2BF-ED6BF65AE1C1}"/>
              </a:ext>
            </a:extLst>
          </p:cNvPr>
          <p:cNvGrpSpPr/>
          <p:nvPr/>
        </p:nvGrpSpPr>
        <p:grpSpPr>
          <a:xfrm>
            <a:off x="2638337" y="1668693"/>
            <a:ext cx="6915325" cy="3520613"/>
            <a:chOff x="1621791" y="1668693"/>
            <a:chExt cx="6915325" cy="352061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3013779-97E3-47D9-911B-AD3794B6D34E}"/>
                </a:ext>
              </a:extLst>
            </p:cNvPr>
            <p:cNvGrpSpPr/>
            <p:nvPr/>
          </p:nvGrpSpPr>
          <p:grpSpPr>
            <a:xfrm>
              <a:off x="1621791" y="1668693"/>
              <a:ext cx="720010" cy="3494109"/>
              <a:chOff x="1615685" y="986512"/>
              <a:chExt cx="720010" cy="3494109"/>
            </a:xfrm>
          </p:grpSpPr>
          <p:sp>
            <p:nvSpPr>
              <p:cNvPr id="5" name="Circle: Hollow 4">
                <a:extLst>
                  <a:ext uri="{FF2B5EF4-FFF2-40B4-BE49-F238E27FC236}">
                    <a16:creationId xmlns:a16="http://schemas.microsoft.com/office/drawing/2014/main" id="{57D81E73-70BF-4477-91BD-066B690972AD}"/>
                  </a:ext>
                </a:extLst>
              </p:cNvPr>
              <p:cNvSpPr/>
              <p:nvPr/>
            </p:nvSpPr>
            <p:spPr>
              <a:xfrm>
                <a:off x="1615685" y="98651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Circle: Hollow 4">
                <a:extLst>
                  <a:ext uri="{FF2B5EF4-FFF2-40B4-BE49-F238E27FC236}">
                    <a16:creationId xmlns:a16="http://schemas.microsoft.com/office/drawing/2014/main" id="{A703E195-FE3A-4397-9C81-229F22991EFA}"/>
                  </a:ext>
                </a:extLst>
              </p:cNvPr>
              <p:cNvSpPr/>
              <p:nvPr/>
            </p:nvSpPr>
            <p:spPr>
              <a:xfrm>
                <a:off x="1615685" y="238130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Circle: Hollow 4">
                <a:extLst>
                  <a:ext uri="{FF2B5EF4-FFF2-40B4-BE49-F238E27FC236}">
                    <a16:creationId xmlns:a16="http://schemas.microsoft.com/office/drawing/2014/main" id="{A329B3D3-1AE3-4569-A20D-3685E35FE542}"/>
                  </a:ext>
                </a:extLst>
              </p:cNvPr>
              <p:cNvSpPr/>
              <p:nvPr/>
            </p:nvSpPr>
            <p:spPr>
              <a:xfrm>
                <a:off x="1615685" y="375021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80CF76-5481-4AED-B813-BDD0F5BA843B}"/>
                </a:ext>
              </a:extLst>
            </p:cNvPr>
            <p:cNvGrpSpPr/>
            <p:nvPr/>
          </p:nvGrpSpPr>
          <p:grpSpPr>
            <a:xfrm>
              <a:off x="3686896" y="1695197"/>
              <a:ext cx="720010" cy="3494109"/>
              <a:chOff x="3680790" y="1013016"/>
              <a:chExt cx="720010" cy="3494109"/>
            </a:xfrm>
          </p:grpSpPr>
          <p:sp>
            <p:nvSpPr>
              <p:cNvPr id="9" name="Circle: Hollow 4">
                <a:extLst>
                  <a:ext uri="{FF2B5EF4-FFF2-40B4-BE49-F238E27FC236}">
                    <a16:creationId xmlns:a16="http://schemas.microsoft.com/office/drawing/2014/main" id="{19BFE86D-16EB-46D7-903C-6D5FDCA1069D}"/>
                  </a:ext>
                </a:extLst>
              </p:cNvPr>
              <p:cNvSpPr/>
              <p:nvPr/>
            </p:nvSpPr>
            <p:spPr>
              <a:xfrm>
                <a:off x="3680790" y="1013016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ircle: Hollow 4">
                <a:extLst>
                  <a:ext uri="{FF2B5EF4-FFF2-40B4-BE49-F238E27FC236}">
                    <a16:creationId xmlns:a16="http://schemas.microsoft.com/office/drawing/2014/main" id="{8EA94A4E-4DA7-4A99-BC60-E3ECA0343927}"/>
                  </a:ext>
                </a:extLst>
              </p:cNvPr>
              <p:cNvSpPr/>
              <p:nvPr/>
            </p:nvSpPr>
            <p:spPr>
              <a:xfrm>
                <a:off x="3680790" y="2407807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Circle: Hollow 4">
                <a:extLst>
                  <a:ext uri="{FF2B5EF4-FFF2-40B4-BE49-F238E27FC236}">
                    <a16:creationId xmlns:a16="http://schemas.microsoft.com/office/drawing/2014/main" id="{CC01FF56-CE8A-48FC-8D1E-87F0FDB3AD66}"/>
                  </a:ext>
                </a:extLst>
              </p:cNvPr>
              <p:cNvSpPr/>
              <p:nvPr/>
            </p:nvSpPr>
            <p:spPr>
              <a:xfrm>
                <a:off x="3680790" y="377671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A9B9A6-086B-4227-96B3-0DEEA43252FE}"/>
                </a:ext>
              </a:extLst>
            </p:cNvPr>
            <p:cNvGrpSpPr/>
            <p:nvPr/>
          </p:nvGrpSpPr>
          <p:grpSpPr>
            <a:xfrm>
              <a:off x="5752001" y="1695197"/>
              <a:ext cx="720010" cy="3494109"/>
              <a:chOff x="5745895" y="1013016"/>
              <a:chExt cx="720010" cy="3494109"/>
            </a:xfrm>
          </p:grpSpPr>
          <p:sp>
            <p:nvSpPr>
              <p:cNvPr id="14" name="Circle: Hollow 4">
                <a:extLst>
                  <a:ext uri="{FF2B5EF4-FFF2-40B4-BE49-F238E27FC236}">
                    <a16:creationId xmlns:a16="http://schemas.microsoft.com/office/drawing/2014/main" id="{8ABADA5A-889F-4C5E-8CF0-892BBD080D10}"/>
                  </a:ext>
                </a:extLst>
              </p:cNvPr>
              <p:cNvSpPr/>
              <p:nvPr/>
            </p:nvSpPr>
            <p:spPr>
              <a:xfrm>
                <a:off x="5745895" y="1013016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Circle: Hollow 4">
                <a:extLst>
                  <a:ext uri="{FF2B5EF4-FFF2-40B4-BE49-F238E27FC236}">
                    <a16:creationId xmlns:a16="http://schemas.microsoft.com/office/drawing/2014/main" id="{BA55A663-5A1C-4E46-A241-899CFC476D65}"/>
                  </a:ext>
                </a:extLst>
              </p:cNvPr>
              <p:cNvSpPr/>
              <p:nvPr/>
            </p:nvSpPr>
            <p:spPr>
              <a:xfrm>
                <a:off x="5745895" y="2407807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Circle: Hollow 4">
                <a:extLst>
                  <a:ext uri="{FF2B5EF4-FFF2-40B4-BE49-F238E27FC236}">
                    <a16:creationId xmlns:a16="http://schemas.microsoft.com/office/drawing/2014/main" id="{8BD8356F-40AA-425B-AF5D-95C839046128}"/>
                  </a:ext>
                </a:extLst>
              </p:cNvPr>
              <p:cNvSpPr/>
              <p:nvPr/>
            </p:nvSpPr>
            <p:spPr>
              <a:xfrm>
                <a:off x="5745895" y="377671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83F9BC7-4B4A-4FA1-B49D-D890135804EA}"/>
                </a:ext>
              </a:extLst>
            </p:cNvPr>
            <p:cNvGrpSpPr/>
            <p:nvPr/>
          </p:nvGrpSpPr>
          <p:grpSpPr>
            <a:xfrm>
              <a:off x="7817106" y="1668693"/>
              <a:ext cx="720010" cy="3494109"/>
              <a:chOff x="7811000" y="986512"/>
              <a:chExt cx="720010" cy="3494109"/>
            </a:xfrm>
          </p:grpSpPr>
          <p:sp>
            <p:nvSpPr>
              <p:cNvPr id="19" name="Circle: Hollow 4">
                <a:extLst>
                  <a:ext uri="{FF2B5EF4-FFF2-40B4-BE49-F238E27FC236}">
                    <a16:creationId xmlns:a16="http://schemas.microsoft.com/office/drawing/2014/main" id="{E6339726-CDA8-4CE9-A136-89B1DF26B4DC}"/>
                  </a:ext>
                </a:extLst>
              </p:cNvPr>
              <p:cNvSpPr/>
              <p:nvPr/>
            </p:nvSpPr>
            <p:spPr>
              <a:xfrm>
                <a:off x="7811000" y="98651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Circle: Hollow 4">
                <a:extLst>
                  <a:ext uri="{FF2B5EF4-FFF2-40B4-BE49-F238E27FC236}">
                    <a16:creationId xmlns:a16="http://schemas.microsoft.com/office/drawing/2014/main" id="{DE8E9185-C63D-40D4-BFE0-C2C8F1C1B77A}"/>
                  </a:ext>
                </a:extLst>
              </p:cNvPr>
              <p:cNvSpPr/>
              <p:nvPr/>
            </p:nvSpPr>
            <p:spPr>
              <a:xfrm>
                <a:off x="7811000" y="238130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Circle: Hollow 4">
                <a:extLst>
                  <a:ext uri="{FF2B5EF4-FFF2-40B4-BE49-F238E27FC236}">
                    <a16:creationId xmlns:a16="http://schemas.microsoft.com/office/drawing/2014/main" id="{37F51456-2476-4653-9D43-B1564B1E34CA}"/>
                  </a:ext>
                </a:extLst>
              </p:cNvPr>
              <p:cNvSpPr/>
              <p:nvPr/>
            </p:nvSpPr>
            <p:spPr>
              <a:xfrm>
                <a:off x="7811000" y="375021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133971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A3013779-97E3-47D9-911B-AD3794B6D34E}"/>
              </a:ext>
            </a:extLst>
          </p:cNvPr>
          <p:cNvGrpSpPr/>
          <p:nvPr/>
        </p:nvGrpSpPr>
        <p:grpSpPr>
          <a:xfrm>
            <a:off x="2638337" y="1668693"/>
            <a:ext cx="720010" cy="3494109"/>
            <a:chOff x="1615685" y="986512"/>
            <a:chExt cx="720010" cy="3494109"/>
          </a:xfrm>
        </p:grpSpPr>
        <p:sp>
          <p:nvSpPr>
            <p:cNvPr id="5" name="Circle: Hollow 4">
              <a:extLst>
                <a:ext uri="{FF2B5EF4-FFF2-40B4-BE49-F238E27FC236}">
                  <a16:creationId xmlns:a16="http://schemas.microsoft.com/office/drawing/2014/main" id="{57D81E73-70BF-4477-91BD-066B690972AD}"/>
                </a:ext>
              </a:extLst>
            </p:cNvPr>
            <p:cNvSpPr/>
            <p:nvPr/>
          </p:nvSpPr>
          <p:spPr>
            <a:xfrm>
              <a:off x="1615685" y="986512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" name="Circle: Hollow 4">
              <a:extLst>
                <a:ext uri="{FF2B5EF4-FFF2-40B4-BE49-F238E27FC236}">
                  <a16:creationId xmlns:a16="http://schemas.microsoft.com/office/drawing/2014/main" id="{A703E195-FE3A-4397-9C81-229F22991EFA}"/>
                </a:ext>
              </a:extLst>
            </p:cNvPr>
            <p:cNvSpPr/>
            <p:nvPr/>
          </p:nvSpPr>
          <p:spPr>
            <a:xfrm>
              <a:off x="1615685" y="2381303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Circle: Hollow 4">
              <a:extLst>
                <a:ext uri="{FF2B5EF4-FFF2-40B4-BE49-F238E27FC236}">
                  <a16:creationId xmlns:a16="http://schemas.microsoft.com/office/drawing/2014/main" id="{A329B3D3-1AE3-4569-A20D-3685E35FE542}"/>
                </a:ext>
              </a:extLst>
            </p:cNvPr>
            <p:cNvSpPr/>
            <p:nvPr/>
          </p:nvSpPr>
          <p:spPr>
            <a:xfrm>
              <a:off x="1615685" y="3750210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A80CF76-5481-4AED-B813-BDD0F5BA843B}"/>
              </a:ext>
            </a:extLst>
          </p:cNvPr>
          <p:cNvGrpSpPr/>
          <p:nvPr/>
        </p:nvGrpSpPr>
        <p:grpSpPr>
          <a:xfrm>
            <a:off x="3684267" y="1666622"/>
            <a:ext cx="720010" cy="3494109"/>
            <a:chOff x="3680790" y="1013016"/>
            <a:chExt cx="720010" cy="3494109"/>
          </a:xfrm>
        </p:grpSpPr>
        <p:sp>
          <p:nvSpPr>
            <p:cNvPr id="9" name="Circle: Hollow 4">
              <a:extLst>
                <a:ext uri="{FF2B5EF4-FFF2-40B4-BE49-F238E27FC236}">
                  <a16:creationId xmlns:a16="http://schemas.microsoft.com/office/drawing/2014/main" id="{19BFE86D-16EB-46D7-903C-6D5FDCA1069D}"/>
                </a:ext>
              </a:extLst>
            </p:cNvPr>
            <p:cNvSpPr/>
            <p:nvPr/>
          </p:nvSpPr>
          <p:spPr>
            <a:xfrm>
              <a:off x="3680790" y="1013016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Circle: Hollow 4">
              <a:extLst>
                <a:ext uri="{FF2B5EF4-FFF2-40B4-BE49-F238E27FC236}">
                  <a16:creationId xmlns:a16="http://schemas.microsoft.com/office/drawing/2014/main" id="{8EA94A4E-4DA7-4A99-BC60-E3ECA0343927}"/>
                </a:ext>
              </a:extLst>
            </p:cNvPr>
            <p:cNvSpPr/>
            <p:nvPr/>
          </p:nvSpPr>
          <p:spPr>
            <a:xfrm>
              <a:off x="3680790" y="2407807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ircle: Hollow 4">
              <a:extLst>
                <a:ext uri="{FF2B5EF4-FFF2-40B4-BE49-F238E27FC236}">
                  <a16:creationId xmlns:a16="http://schemas.microsoft.com/office/drawing/2014/main" id="{CC01FF56-CE8A-48FC-8D1E-87F0FDB3AD66}"/>
                </a:ext>
              </a:extLst>
            </p:cNvPr>
            <p:cNvSpPr/>
            <p:nvPr/>
          </p:nvSpPr>
          <p:spPr>
            <a:xfrm>
              <a:off x="3680790" y="3776714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8A9B9A6-086B-4227-96B3-0DEEA43252FE}"/>
              </a:ext>
            </a:extLst>
          </p:cNvPr>
          <p:cNvGrpSpPr/>
          <p:nvPr/>
        </p:nvGrpSpPr>
        <p:grpSpPr>
          <a:xfrm>
            <a:off x="6781800" y="1666622"/>
            <a:ext cx="720010" cy="3494109"/>
            <a:chOff x="5745895" y="1013016"/>
            <a:chExt cx="720010" cy="3494109"/>
          </a:xfrm>
        </p:grpSpPr>
        <p:sp>
          <p:nvSpPr>
            <p:cNvPr id="14" name="Circle: Hollow 4">
              <a:extLst>
                <a:ext uri="{FF2B5EF4-FFF2-40B4-BE49-F238E27FC236}">
                  <a16:creationId xmlns:a16="http://schemas.microsoft.com/office/drawing/2014/main" id="{8ABADA5A-889F-4C5E-8CF0-892BBD080D10}"/>
                </a:ext>
              </a:extLst>
            </p:cNvPr>
            <p:cNvSpPr/>
            <p:nvPr/>
          </p:nvSpPr>
          <p:spPr>
            <a:xfrm>
              <a:off x="5745895" y="1013016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Circle: Hollow 4">
              <a:extLst>
                <a:ext uri="{FF2B5EF4-FFF2-40B4-BE49-F238E27FC236}">
                  <a16:creationId xmlns:a16="http://schemas.microsoft.com/office/drawing/2014/main" id="{BA55A663-5A1C-4E46-A241-899CFC476D65}"/>
                </a:ext>
              </a:extLst>
            </p:cNvPr>
            <p:cNvSpPr/>
            <p:nvPr/>
          </p:nvSpPr>
          <p:spPr>
            <a:xfrm>
              <a:off x="5745895" y="2407807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Circle: Hollow 4">
              <a:extLst>
                <a:ext uri="{FF2B5EF4-FFF2-40B4-BE49-F238E27FC236}">
                  <a16:creationId xmlns:a16="http://schemas.microsoft.com/office/drawing/2014/main" id="{8BD8356F-40AA-425B-AF5D-95C839046128}"/>
                </a:ext>
              </a:extLst>
            </p:cNvPr>
            <p:cNvSpPr/>
            <p:nvPr/>
          </p:nvSpPr>
          <p:spPr>
            <a:xfrm>
              <a:off x="5745895" y="3776714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83F9BC7-4B4A-4FA1-B49D-D890135804EA}"/>
              </a:ext>
            </a:extLst>
          </p:cNvPr>
          <p:cNvGrpSpPr/>
          <p:nvPr/>
        </p:nvGrpSpPr>
        <p:grpSpPr>
          <a:xfrm>
            <a:off x="8833652" y="1668693"/>
            <a:ext cx="720010" cy="3494109"/>
            <a:chOff x="7811000" y="986512"/>
            <a:chExt cx="720010" cy="3494109"/>
          </a:xfrm>
        </p:grpSpPr>
        <p:sp>
          <p:nvSpPr>
            <p:cNvPr id="19" name="Circle: Hollow 4">
              <a:extLst>
                <a:ext uri="{FF2B5EF4-FFF2-40B4-BE49-F238E27FC236}">
                  <a16:creationId xmlns:a16="http://schemas.microsoft.com/office/drawing/2014/main" id="{E6339726-CDA8-4CE9-A136-89B1DF26B4DC}"/>
                </a:ext>
              </a:extLst>
            </p:cNvPr>
            <p:cNvSpPr/>
            <p:nvPr/>
          </p:nvSpPr>
          <p:spPr>
            <a:xfrm>
              <a:off x="7811000" y="986512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Circle: Hollow 4">
              <a:extLst>
                <a:ext uri="{FF2B5EF4-FFF2-40B4-BE49-F238E27FC236}">
                  <a16:creationId xmlns:a16="http://schemas.microsoft.com/office/drawing/2014/main" id="{DE8E9185-C63D-40D4-BFE0-C2C8F1C1B77A}"/>
                </a:ext>
              </a:extLst>
            </p:cNvPr>
            <p:cNvSpPr/>
            <p:nvPr/>
          </p:nvSpPr>
          <p:spPr>
            <a:xfrm>
              <a:off x="7811000" y="2381303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Circle: Hollow 4">
              <a:extLst>
                <a:ext uri="{FF2B5EF4-FFF2-40B4-BE49-F238E27FC236}">
                  <a16:creationId xmlns:a16="http://schemas.microsoft.com/office/drawing/2014/main" id="{37F51456-2476-4653-9D43-B1564B1E34CA}"/>
                </a:ext>
              </a:extLst>
            </p:cNvPr>
            <p:cNvSpPr/>
            <p:nvPr/>
          </p:nvSpPr>
          <p:spPr>
            <a:xfrm>
              <a:off x="7811000" y="3750210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DF34E1BA-3AEA-4585-8286-DF19B6E0742C}"/>
              </a:ext>
            </a:extLst>
          </p:cNvPr>
          <p:cNvSpPr/>
          <p:nvPr/>
        </p:nvSpPr>
        <p:spPr>
          <a:xfrm>
            <a:off x="0" y="5562600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0" cap="none" spc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Proximity</a:t>
            </a:r>
          </a:p>
        </p:txBody>
      </p:sp>
    </p:spTree>
    <p:extLst>
      <p:ext uri="{BB962C8B-B14F-4D97-AF65-F5344CB8AC3E}">
        <p14:creationId xmlns:p14="http://schemas.microsoft.com/office/powerpoint/2010/main" val="111253471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BCE8C96C-B03F-4C8B-A2BF-ED6BF65AE1C1}"/>
              </a:ext>
            </a:extLst>
          </p:cNvPr>
          <p:cNvGrpSpPr/>
          <p:nvPr/>
        </p:nvGrpSpPr>
        <p:grpSpPr>
          <a:xfrm>
            <a:off x="2638337" y="1668693"/>
            <a:ext cx="6915325" cy="3520613"/>
            <a:chOff x="1621791" y="1668693"/>
            <a:chExt cx="6915325" cy="352061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3013779-97E3-47D9-911B-AD3794B6D34E}"/>
                </a:ext>
              </a:extLst>
            </p:cNvPr>
            <p:cNvGrpSpPr/>
            <p:nvPr/>
          </p:nvGrpSpPr>
          <p:grpSpPr>
            <a:xfrm>
              <a:off x="1621791" y="1668693"/>
              <a:ext cx="720010" cy="3494109"/>
              <a:chOff x="1615685" y="986512"/>
              <a:chExt cx="720010" cy="3494109"/>
            </a:xfrm>
          </p:grpSpPr>
          <p:sp>
            <p:nvSpPr>
              <p:cNvPr id="5" name="Circle: Hollow 4">
                <a:extLst>
                  <a:ext uri="{FF2B5EF4-FFF2-40B4-BE49-F238E27FC236}">
                    <a16:creationId xmlns:a16="http://schemas.microsoft.com/office/drawing/2014/main" id="{57D81E73-70BF-4477-91BD-066B690972AD}"/>
                  </a:ext>
                </a:extLst>
              </p:cNvPr>
              <p:cNvSpPr/>
              <p:nvPr/>
            </p:nvSpPr>
            <p:spPr>
              <a:xfrm>
                <a:off x="1615685" y="98651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Circle: Hollow 4">
                <a:extLst>
                  <a:ext uri="{FF2B5EF4-FFF2-40B4-BE49-F238E27FC236}">
                    <a16:creationId xmlns:a16="http://schemas.microsoft.com/office/drawing/2014/main" id="{A703E195-FE3A-4397-9C81-229F22991EFA}"/>
                  </a:ext>
                </a:extLst>
              </p:cNvPr>
              <p:cNvSpPr/>
              <p:nvPr/>
            </p:nvSpPr>
            <p:spPr>
              <a:xfrm>
                <a:off x="1615685" y="238130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Circle: Hollow 4">
                <a:extLst>
                  <a:ext uri="{FF2B5EF4-FFF2-40B4-BE49-F238E27FC236}">
                    <a16:creationId xmlns:a16="http://schemas.microsoft.com/office/drawing/2014/main" id="{A329B3D3-1AE3-4569-A20D-3685E35FE542}"/>
                  </a:ext>
                </a:extLst>
              </p:cNvPr>
              <p:cNvSpPr/>
              <p:nvPr/>
            </p:nvSpPr>
            <p:spPr>
              <a:xfrm>
                <a:off x="1615685" y="375021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80CF76-5481-4AED-B813-BDD0F5BA843B}"/>
                </a:ext>
              </a:extLst>
            </p:cNvPr>
            <p:cNvGrpSpPr/>
            <p:nvPr/>
          </p:nvGrpSpPr>
          <p:grpSpPr>
            <a:xfrm>
              <a:off x="3686896" y="1695197"/>
              <a:ext cx="720010" cy="3494109"/>
              <a:chOff x="3680790" y="1013016"/>
              <a:chExt cx="720010" cy="3494109"/>
            </a:xfrm>
          </p:grpSpPr>
          <p:sp>
            <p:nvSpPr>
              <p:cNvPr id="9" name="Circle: Hollow 4">
                <a:extLst>
                  <a:ext uri="{FF2B5EF4-FFF2-40B4-BE49-F238E27FC236}">
                    <a16:creationId xmlns:a16="http://schemas.microsoft.com/office/drawing/2014/main" id="{19BFE86D-16EB-46D7-903C-6D5FDCA1069D}"/>
                  </a:ext>
                </a:extLst>
              </p:cNvPr>
              <p:cNvSpPr/>
              <p:nvPr/>
            </p:nvSpPr>
            <p:spPr>
              <a:xfrm>
                <a:off x="3680790" y="1013016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ircle: Hollow 4">
                <a:extLst>
                  <a:ext uri="{FF2B5EF4-FFF2-40B4-BE49-F238E27FC236}">
                    <a16:creationId xmlns:a16="http://schemas.microsoft.com/office/drawing/2014/main" id="{8EA94A4E-4DA7-4A99-BC60-E3ECA0343927}"/>
                  </a:ext>
                </a:extLst>
              </p:cNvPr>
              <p:cNvSpPr/>
              <p:nvPr/>
            </p:nvSpPr>
            <p:spPr>
              <a:xfrm>
                <a:off x="3680790" y="2407807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Circle: Hollow 4">
                <a:extLst>
                  <a:ext uri="{FF2B5EF4-FFF2-40B4-BE49-F238E27FC236}">
                    <a16:creationId xmlns:a16="http://schemas.microsoft.com/office/drawing/2014/main" id="{CC01FF56-CE8A-48FC-8D1E-87F0FDB3AD66}"/>
                  </a:ext>
                </a:extLst>
              </p:cNvPr>
              <p:cNvSpPr/>
              <p:nvPr/>
            </p:nvSpPr>
            <p:spPr>
              <a:xfrm>
                <a:off x="3680790" y="377671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A9B9A6-086B-4227-96B3-0DEEA43252FE}"/>
                </a:ext>
              </a:extLst>
            </p:cNvPr>
            <p:cNvGrpSpPr/>
            <p:nvPr/>
          </p:nvGrpSpPr>
          <p:grpSpPr>
            <a:xfrm>
              <a:off x="5752001" y="1695197"/>
              <a:ext cx="720010" cy="3494109"/>
              <a:chOff x="5745895" y="1013016"/>
              <a:chExt cx="720010" cy="3494109"/>
            </a:xfrm>
          </p:grpSpPr>
          <p:sp>
            <p:nvSpPr>
              <p:cNvPr id="14" name="Circle: Hollow 4">
                <a:extLst>
                  <a:ext uri="{FF2B5EF4-FFF2-40B4-BE49-F238E27FC236}">
                    <a16:creationId xmlns:a16="http://schemas.microsoft.com/office/drawing/2014/main" id="{8ABADA5A-889F-4C5E-8CF0-892BBD080D10}"/>
                  </a:ext>
                </a:extLst>
              </p:cNvPr>
              <p:cNvSpPr/>
              <p:nvPr/>
            </p:nvSpPr>
            <p:spPr>
              <a:xfrm>
                <a:off x="5745895" y="1013016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Circle: Hollow 4">
                <a:extLst>
                  <a:ext uri="{FF2B5EF4-FFF2-40B4-BE49-F238E27FC236}">
                    <a16:creationId xmlns:a16="http://schemas.microsoft.com/office/drawing/2014/main" id="{BA55A663-5A1C-4E46-A241-899CFC476D65}"/>
                  </a:ext>
                </a:extLst>
              </p:cNvPr>
              <p:cNvSpPr/>
              <p:nvPr/>
            </p:nvSpPr>
            <p:spPr>
              <a:xfrm>
                <a:off x="5745895" y="2407807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Circle: Hollow 4">
                <a:extLst>
                  <a:ext uri="{FF2B5EF4-FFF2-40B4-BE49-F238E27FC236}">
                    <a16:creationId xmlns:a16="http://schemas.microsoft.com/office/drawing/2014/main" id="{8BD8356F-40AA-425B-AF5D-95C839046128}"/>
                  </a:ext>
                </a:extLst>
              </p:cNvPr>
              <p:cNvSpPr/>
              <p:nvPr/>
            </p:nvSpPr>
            <p:spPr>
              <a:xfrm>
                <a:off x="5745895" y="377671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83F9BC7-4B4A-4FA1-B49D-D890135804EA}"/>
                </a:ext>
              </a:extLst>
            </p:cNvPr>
            <p:cNvGrpSpPr/>
            <p:nvPr/>
          </p:nvGrpSpPr>
          <p:grpSpPr>
            <a:xfrm>
              <a:off x="7817106" y="1668693"/>
              <a:ext cx="720010" cy="3494109"/>
              <a:chOff x="7811000" y="986512"/>
              <a:chExt cx="720010" cy="3494109"/>
            </a:xfrm>
          </p:grpSpPr>
          <p:sp>
            <p:nvSpPr>
              <p:cNvPr id="19" name="Circle: Hollow 4">
                <a:extLst>
                  <a:ext uri="{FF2B5EF4-FFF2-40B4-BE49-F238E27FC236}">
                    <a16:creationId xmlns:a16="http://schemas.microsoft.com/office/drawing/2014/main" id="{E6339726-CDA8-4CE9-A136-89B1DF26B4DC}"/>
                  </a:ext>
                </a:extLst>
              </p:cNvPr>
              <p:cNvSpPr/>
              <p:nvPr/>
            </p:nvSpPr>
            <p:spPr>
              <a:xfrm>
                <a:off x="7811000" y="98651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Circle: Hollow 4">
                <a:extLst>
                  <a:ext uri="{FF2B5EF4-FFF2-40B4-BE49-F238E27FC236}">
                    <a16:creationId xmlns:a16="http://schemas.microsoft.com/office/drawing/2014/main" id="{DE8E9185-C63D-40D4-BFE0-C2C8F1C1B77A}"/>
                  </a:ext>
                </a:extLst>
              </p:cNvPr>
              <p:cNvSpPr/>
              <p:nvPr/>
            </p:nvSpPr>
            <p:spPr>
              <a:xfrm>
                <a:off x="7811000" y="238130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Circle: Hollow 4">
                <a:extLst>
                  <a:ext uri="{FF2B5EF4-FFF2-40B4-BE49-F238E27FC236}">
                    <a16:creationId xmlns:a16="http://schemas.microsoft.com/office/drawing/2014/main" id="{37F51456-2476-4653-9D43-B1564B1E34CA}"/>
                  </a:ext>
                </a:extLst>
              </p:cNvPr>
              <p:cNvSpPr/>
              <p:nvPr/>
            </p:nvSpPr>
            <p:spPr>
              <a:xfrm>
                <a:off x="7811000" y="375021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2556202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A3013779-97E3-47D9-911B-AD3794B6D34E}"/>
              </a:ext>
            </a:extLst>
          </p:cNvPr>
          <p:cNvGrpSpPr/>
          <p:nvPr/>
        </p:nvGrpSpPr>
        <p:grpSpPr>
          <a:xfrm>
            <a:off x="2638337" y="1668693"/>
            <a:ext cx="720010" cy="3494109"/>
            <a:chOff x="1615685" y="986512"/>
            <a:chExt cx="720010" cy="3494109"/>
          </a:xfrm>
        </p:grpSpPr>
        <p:sp>
          <p:nvSpPr>
            <p:cNvPr id="5" name="Circle: Hollow 4">
              <a:extLst>
                <a:ext uri="{FF2B5EF4-FFF2-40B4-BE49-F238E27FC236}">
                  <a16:creationId xmlns:a16="http://schemas.microsoft.com/office/drawing/2014/main" id="{57D81E73-70BF-4477-91BD-066B690972AD}"/>
                </a:ext>
              </a:extLst>
            </p:cNvPr>
            <p:cNvSpPr/>
            <p:nvPr/>
          </p:nvSpPr>
          <p:spPr>
            <a:xfrm>
              <a:off x="1615685" y="986512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" name="Circle: Hollow 4">
              <a:extLst>
                <a:ext uri="{FF2B5EF4-FFF2-40B4-BE49-F238E27FC236}">
                  <a16:creationId xmlns:a16="http://schemas.microsoft.com/office/drawing/2014/main" id="{A703E195-FE3A-4397-9C81-229F22991EFA}"/>
                </a:ext>
              </a:extLst>
            </p:cNvPr>
            <p:cNvSpPr/>
            <p:nvPr/>
          </p:nvSpPr>
          <p:spPr>
            <a:xfrm>
              <a:off x="1615685" y="2381303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Circle: Hollow 4">
              <a:extLst>
                <a:ext uri="{FF2B5EF4-FFF2-40B4-BE49-F238E27FC236}">
                  <a16:creationId xmlns:a16="http://schemas.microsoft.com/office/drawing/2014/main" id="{A329B3D3-1AE3-4569-A20D-3685E35FE542}"/>
                </a:ext>
              </a:extLst>
            </p:cNvPr>
            <p:cNvSpPr/>
            <p:nvPr/>
          </p:nvSpPr>
          <p:spPr>
            <a:xfrm>
              <a:off x="1615685" y="3750210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A80CF76-5481-4AED-B813-BDD0F5BA843B}"/>
              </a:ext>
            </a:extLst>
          </p:cNvPr>
          <p:cNvGrpSpPr/>
          <p:nvPr/>
        </p:nvGrpSpPr>
        <p:grpSpPr>
          <a:xfrm>
            <a:off x="3560442" y="1695197"/>
            <a:ext cx="720010" cy="3494109"/>
            <a:chOff x="3680790" y="1013016"/>
            <a:chExt cx="720010" cy="3494109"/>
          </a:xfrm>
        </p:grpSpPr>
        <p:sp>
          <p:nvSpPr>
            <p:cNvPr id="9" name="Circle: Hollow 4">
              <a:extLst>
                <a:ext uri="{FF2B5EF4-FFF2-40B4-BE49-F238E27FC236}">
                  <a16:creationId xmlns:a16="http://schemas.microsoft.com/office/drawing/2014/main" id="{19BFE86D-16EB-46D7-903C-6D5FDCA1069D}"/>
                </a:ext>
              </a:extLst>
            </p:cNvPr>
            <p:cNvSpPr/>
            <p:nvPr/>
          </p:nvSpPr>
          <p:spPr>
            <a:xfrm>
              <a:off x="3680790" y="1013016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Circle: Hollow 4">
              <a:extLst>
                <a:ext uri="{FF2B5EF4-FFF2-40B4-BE49-F238E27FC236}">
                  <a16:creationId xmlns:a16="http://schemas.microsoft.com/office/drawing/2014/main" id="{8EA94A4E-4DA7-4A99-BC60-E3ECA0343927}"/>
                </a:ext>
              </a:extLst>
            </p:cNvPr>
            <p:cNvSpPr/>
            <p:nvPr/>
          </p:nvSpPr>
          <p:spPr>
            <a:xfrm>
              <a:off x="3680790" y="2407807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ircle: Hollow 4">
              <a:extLst>
                <a:ext uri="{FF2B5EF4-FFF2-40B4-BE49-F238E27FC236}">
                  <a16:creationId xmlns:a16="http://schemas.microsoft.com/office/drawing/2014/main" id="{CC01FF56-CE8A-48FC-8D1E-87F0FDB3AD66}"/>
                </a:ext>
              </a:extLst>
            </p:cNvPr>
            <p:cNvSpPr/>
            <p:nvPr/>
          </p:nvSpPr>
          <p:spPr>
            <a:xfrm>
              <a:off x="3680790" y="3776714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8A9B9A6-086B-4227-96B3-0DEEA43252FE}"/>
              </a:ext>
            </a:extLst>
          </p:cNvPr>
          <p:cNvGrpSpPr/>
          <p:nvPr/>
        </p:nvGrpSpPr>
        <p:grpSpPr>
          <a:xfrm>
            <a:off x="7911547" y="1681634"/>
            <a:ext cx="720010" cy="3494109"/>
            <a:chOff x="5745895" y="1013016"/>
            <a:chExt cx="720010" cy="3494109"/>
          </a:xfrm>
        </p:grpSpPr>
        <p:sp>
          <p:nvSpPr>
            <p:cNvPr id="14" name="Circle: Hollow 4">
              <a:extLst>
                <a:ext uri="{FF2B5EF4-FFF2-40B4-BE49-F238E27FC236}">
                  <a16:creationId xmlns:a16="http://schemas.microsoft.com/office/drawing/2014/main" id="{8ABADA5A-889F-4C5E-8CF0-892BBD080D10}"/>
                </a:ext>
              </a:extLst>
            </p:cNvPr>
            <p:cNvSpPr/>
            <p:nvPr/>
          </p:nvSpPr>
          <p:spPr>
            <a:xfrm>
              <a:off x="5745895" y="1013016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Circle: Hollow 4">
              <a:extLst>
                <a:ext uri="{FF2B5EF4-FFF2-40B4-BE49-F238E27FC236}">
                  <a16:creationId xmlns:a16="http://schemas.microsoft.com/office/drawing/2014/main" id="{BA55A663-5A1C-4E46-A241-899CFC476D65}"/>
                </a:ext>
              </a:extLst>
            </p:cNvPr>
            <p:cNvSpPr/>
            <p:nvPr/>
          </p:nvSpPr>
          <p:spPr>
            <a:xfrm>
              <a:off x="5745895" y="2407807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Circle: Hollow 4">
              <a:extLst>
                <a:ext uri="{FF2B5EF4-FFF2-40B4-BE49-F238E27FC236}">
                  <a16:creationId xmlns:a16="http://schemas.microsoft.com/office/drawing/2014/main" id="{8BD8356F-40AA-425B-AF5D-95C839046128}"/>
                </a:ext>
              </a:extLst>
            </p:cNvPr>
            <p:cNvSpPr/>
            <p:nvPr/>
          </p:nvSpPr>
          <p:spPr>
            <a:xfrm>
              <a:off x="5745895" y="3776714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83F9BC7-4B4A-4FA1-B49D-D890135804EA}"/>
              </a:ext>
            </a:extLst>
          </p:cNvPr>
          <p:cNvGrpSpPr/>
          <p:nvPr/>
        </p:nvGrpSpPr>
        <p:grpSpPr>
          <a:xfrm>
            <a:off x="8833652" y="1668693"/>
            <a:ext cx="720010" cy="3494109"/>
            <a:chOff x="7811000" y="986512"/>
            <a:chExt cx="720010" cy="3494109"/>
          </a:xfrm>
        </p:grpSpPr>
        <p:sp>
          <p:nvSpPr>
            <p:cNvPr id="19" name="Circle: Hollow 4">
              <a:extLst>
                <a:ext uri="{FF2B5EF4-FFF2-40B4-BE49-F238E27FC236}">
                  <a16:creationId xmlns:a16="http://schemas.microsoft.com/office/drawing/2014/main" id="{E6339726-CDA8-4CE9-A136-89B1DF26B4DC}"/>
                </a:ext>
              </a:extLst>
            </p:cNvPr>
            <p:cNvSpPr/>
            <p:nvPr/>
          </p:nvSpPr>
          <p:spPr>
            <a:xfrm>
              <a:off x="7811000" y="986512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Circle: Hollow 4">
              <a:extLst>
                <a:ext uri="{FF2B5EF4-FFF2-40B4-BE49-F238E27FC236}">
                  <a16:creationId xmlns:a16="http://schemas.microsoft.com/office/drawing/2014/main" id="{DE8E9185-C63D-40D4-BFE0-C2C8F1C1B77A}"/>
                </a:ext>
              </a:extLst>
            </p:cNvPr>
            <p:cNvSpPr/>
            <p:nvPr/>
          </p:nvSpPr>
          <p:spPr>
            <a:xfrm>
              <a:off x="7811000" y="2381303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Circle: Hollow 4">
              <a:extLst>
                <a:ext uri="{FF2B5EF4-FFF2-40B4-BE49-F238E27FC236}">
                  <a16:creationId xmlns:a16="http://schemas.microsoft.com/office/drawing/2014/main" id="{37F51456-2476-4653-9D43-B1564B1E34CA}"/>
                </a:ext>
              </a:extLst>
            </p:cNvPr>
            <p:cNvSpPr/>
            <p:nvPr/>
          </p:nvSpPr>
          <p:spPr>
            <a:xfrm>
              <a:off x="7811000" y="3750210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9FC6B1F7-A6C0-416C-9B68-07B15E553FE8}"/>
              </a:ext>
            </a:extLst>
          </p:cNvPr>
          <p:cNvSpPr/>
          <p:nvPr/>
        </p:nvSpPr>
        <p:spPr>
          <a:xfrm>
            <a:off x="152400" y="5534561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0" cap="none" spc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Symmetry</a:t>
            </a:r>
          </a:p>
        </p:txBody>
      </p:sp>
    </p:spTree>
    <p:extLst>
      <p:ext uri="{BB962C8B-B14F-4D97-AF65-F5344CB8AC3E}">
        <p14:creationId xmlns:p14="http://schemas.microsoft.com/office/powerpoint/2010/main" val="3977859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BCE8C96C-B03F-4C8B-A2BF-ED6BF65AE1C1}"/>
              </a:ext>
            </a:extLst>
          </p:cNvPr>
          <p:cNvGrpSpPr/>
          <p:nvPr/>
        </p:nvGrpSpPr>
        <p:grpSpPr>
          <a:xfrm>
            <a:off x="2638337" y="1668693"/>
            <a:ext cx="6915325" cy="3520613"/>
            <a:chOff x="1621791" y="1668693"/>
            <a:chExt cx="6915325" cy="352061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3013779-97E3-47D9-911B-AD3794B6D34E}"/>
                </a:ext>
              </a:extLst>
            </p:cNvPr>
            <p:cNvGrpSpPr/>
            <p:nvPr/>
          </p:nvGrpSpPr>
          <p:grpSpPr>
            <a:xfrm>
              <a:off x="1621791" y="1668693"/>
              <a:ext cx="720010" cy="3494109"/>
              <a:chOff x="1615685" y="986512"/>
              <a:chExt cx="720010" cy="3494109"/>
            </a:xfrm>
          </p:grpSpPr>
          <p:sp>
            <p:nvSpPr>
              <p:cNvPr id="5" name="Circle: Hollow 4">
                <a:extLst>
                  <a:ext uri="{FF2B5EF4-FFF2-40B4-BE49-F238E27FC236}">
                    <a16:creationId xmlns:a16="http://schemas.microsoft.com/office/drawing/2014/main" id="{57D81E73-70BF-4477-91BD-066B690972AD}"/>
                  </a:ext>
                </a:extLst>
              </p:cNvPr>
              <p:cNvSpPr/>
              <p:nvPr/>
            </p:nvSpPr>
            <p:spPr>
              <a:xfrm>
                <a:off x="1615685" y="98651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Circle: Hollow 4">
                <a:extLst>
                  <a:ext uri="{FF2B5EF4-FFF2-40B4-BE49-F238E27FC236}">
                    <a16:creationId xmlns:a16="http://schemas.microsoft.com/office/drawing/2014/main" id="{A703E195-FE3A-4397-9C81-229F22991EFA}"/>
                  </a:ext>
                </a:extLst>
              </p:cNvPr>
              <p:cNvSpPr/>
              <p:nvPr/>
            </p:nvSpPr>
            <p:spPr>
              <a:xfrm>
                <a:off x="1615685" y="238130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Circle: Hollow 4">
                <a:extLst>
                  <a:ext uri="{FF2B5EF4-FFF2-40B4-BE49-F238E27FC236}">
                    <a16:creationId xmlns:a16="http://schemas.microsoft.com/office/drawing/2014/main" id="{A329B3D3-1AE3-4569-A20D-3685E35FE542}"/>
                  </a:ext>
                </a:extLst>
              </p:cNvPr>
              <p:cNvSpPr/>
              <p:nvPr/>
            </p:nvSpPr>
            <p:spPr>
              <a:xfrm>
                <a:off x="1615685" y="375021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80CF76-5481-4AED-B813-BDD0F5BA843B}"/>
                </a:ext>
              </a:extLst>
            </p:cNvPr>
            <p:cNvGrpSpPr/>
            <p:nvPr/>
          </p:nvGrpSpPr>
          <p:grpSpPr>
            <a:xfrm>
              <a:off x="3686896" y="1695197"/>
              <a:ext cx="720010" cy="3494109"/>
              <a:chOff x="3680790" y="1013016"/>
              <a:chExt cx="720010" cy="3494109"/>
            </a:xfrm>
          </p:grpSpPr>
          <p:sp>
            <p:nvSpPr>
              <p:cNvPr id="9" name="Circle: Hollow 4">
                <a:extLst>
                  <a:ext uri="{FF2B5EF4-FFF2-40B4-BE49-F238E27FC236}">
                    <a16:creationId xmlns:a16="http://schemas.microsoft.com/office/drawing/2014/main" id="{19BFE86D-16EB-46D7-903C-6D5FDCA1069D}"/>
                  </a:ext>
                </a:extLst>
              </p:cNvPr>
              <p:cNvSpPr/>
              <p:nvPr/>
            </p:nvSpPr>
            <p:spPr>
              <a:xfrm>
                <a:off x="3680790" y="1013016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ircle: Hollow 4">
                <a:extLst>
                  <a:ext uri="{FF2B5EF4-FFF2-40B4-BE49-F238E27FC236}">
                    <a16:creationId xmlns:a16="http://schemas.microsoft.com/office/drawing/2014/main" id="{8EA94A4E-4DA7-4A99-BC60-E3ECA0343927}"/>
                  </a:ext>
                </a:extLst>
              </p:cNvPr>
              <p:cNvSpPr/>
              <p:nvPr/>
            </p:nvSpPr>
            <p:spPr>
              <a:xfrm>
                <a:off x="3680790" y="2407807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Circle: Hollow 4">
                <a:extLst>
                  <a:ext uri="{FF2B5EF4-FFF2-40B4-BE49-F238E27FC236}">
                    <a16:creationId xmlns:a16="http://schemas.microsoft.com/office/drawing/2014/main" id="{CC01FF56-CE8A-48FC-8D1E-87F0FDB3AD66}"/>
                  </a:ext>
                </a:extLst>
              </p:cNvPr>
              <p:cNvSpPr/>
              <p:nvPr/>
            </p:nvSpPr>
            <p:spPr>
              <a:xfrm>
                <a:off x="3680790" y="377671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A9B9A6-086B-4227-96B3-0DEEA43252FE}"/>
                </a:ext>
              </a:extLst>
            </p:cNvPr>
            <p:cNvGrpSpPr/>
            <p:nvPr/>
          </p:nvGrpSpPr>
          <p:grpSpPr>
            <a:xfrm>
              <a:off x="5752001" y="1695197"/>
              <a:ext cx="720010" cy="3494109"/>
              <a:chOff x="5745895" y="1013016"/>
              <a:chExt cx="720010" cy="3494109"/>
            </a:xfrm>
          </p:grpSpPr>
          <p:sp>
            <p:nvSpPr>
              <p:cNvPr id="14" name="Circle: Hollow 4">
                <a:extLst>
                  <a:ext uri="{FF2B5EF4-FFF2-40B4-BE49-F238E27FC236}">
                    <a16:creationId xmlns:a16="http://schemas.microsoft.com/office/drawing/2014/main" id="{8ABADA5A-889F-4C5E-8CF0-892BBD080D10}"/>
                  </a:ext>
                </a:extLst>
              </p:cNvPr>
              <p:cNvSpPr/>
              <p:nvPr/>
            </p:nvSpPr>
            <p:spPr>
              <a:xfrm>
                <a:off x="5745895" y="1013016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Circle: Hollow 4">
                <a:extLst>
                  <a:ext uri="{FF2B5EF4-FFF2-40B4-BE49-F238E27FC236}">
                    <a16:creationId xmlns:a16="http://schemas.microsoft.com/office/drawing/2014/main" id="{BA55A663-5A1C-4E46-A241-899CFC476D65}"/>
                  </a:ext>
                </a:extLst>
              </p:cNvPr>
              <p:cNvSpPr/>
              <p:nvPr/>
            </p:nvSpPr>
            <p:spPr>
              <a:xfrm>
                <a:off x="5745895" y="2407807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Circle: Hollow 4">
                <a:extLst>
                  <a:ext uri="{FF2B5EF4-FFF2-40B4-BE49-F238E27FC236}">
                    <a16:creationId xmlns:a16="http://schemas.microsoft.com/office/drawing/2014/main" id="{8BD8356F-40AA-425B-AF5D-95C839046128}"/>
                  </a:ext>
                </a:extLst>
              </p:cNvPr>
              <p:cNvSpPr/>
              <p:nvPr/>
            </p:nvSpPr>
            <p:spPr>
              <a:xfrm>
                <a:off x="5745895" y="377671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83F9BC7-4B4A-4FA1-B49D-D890135804EA}"/>
                </a:ext>
              </a:extLst>
            </p:cNvPr>
            <p:cNvGrpSpPr/>
            <p:nvPr/>
          </p:nvGrpSpPr>
          <p:grpSpPr>
            <a:xfrm>
              <a:off x="7817106" y="1668693"/>
              <a:ext cx="720010" cy="3494109"/>
              <a:chOff x="7811000" y="986512"/>
              <a:chExt cx="720010" cy="3494109"/>
            </a:xfrm>
          </p:grpSpPr>
          <p:sp>
            <p:nvSpPr>
              <p:cNvPr id="19" name="Circle: Hollow 4">
                <a:extLst>
                  <a:ext uri="{FF2B5EF4-FFF2-40B4-BE49-F238E27FC236}">
                    <a16:creationId xmlns:a16="http://schemas.microsoft.com/office/drawing/2014/main" id="{E6339726-CDA8-4CE9-A136-89B1DF26B4DC}"/>
                  </a:ext>
                </a:extLst>
              </p:cNvPr>
              <p:cNvSpPr/>
              <p:nvPr/>
            </p:nvSpPr>
            <p:spPr>
              <a:xfrm>
                <a:off x="7811000" y="98651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Circle: Hollow 4">
                <a:extLst>
                  <a:ext uri="{FF2B5EF4-FFF2-40B4-BE49-F238E27FC236}">
                    <a16:creationId xmlns:a16="http://schemas.microsoft.com/office/drawing/2014/main" id="{DE8E9185-C63D-40D4-BFE0-C2C8F1C1B77A}"/>
                  </a:ext>
                </a:extLst>
              </p:cNvPr>
              <p:cNvSpPr/>
              <p:nvPr/>
            </p:nvSpPr>
            <p:spPr>
              <a:xfrm>
                <a:off x="7811000" y="238130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Circle: Hollow 4">
                <a:extLst>
                  <a:ext uri="{FF2B5EF4-FFF2-40B4-BE49-F238E27FC236}">
                    <a16:creationId xmlns:a16="http://schemas.microsoft.com/office/drawing/2014/main" id="{37F51456-2476-4653-9D43-B1564B1E34CA}"/>
                  </a:ext>
                </a:extLst>
              </p:cNvPr>
              <p:cNvSpPr/>
              <p:nvPr/>
            </p:nvSpPr>
            <p:spPr>
              <a:xfrm>
                <a:off x="7811000" y="375021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591443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A3013779-97E3-47D9-911B-AD3794B6D34E}"/>
              </a:ext>
            </a:extLst>
          </p:cNvPr>
          <p:cNvGrpSpPr/>
          <p:nvPr/>
        </p:nvGrpSpPr>
        <p:grpSpPr>
          <a:xfrm>
            <a:off x="2638337" y="1668693"/>
            <a:ext cx="720010" cy="3494109"/>
            <a:chOff x="1615685" y="986512"/>
            <a:chExt cx="720010" cy="3494109"/>
          </a:xfrm>
        </p:grpSpPr>
        <p:sp>
          <p:nvSpPr>
            <p:cNvPr id="5" name="Circle: Hollow 4">
              <a:extLst>
                <a:ext uri="{FF2B5EF4-FFF2-40B4-BE49-F238E27FC236}">
                  <a16:creationId xmlns:a16="http://schemas.microsoft.com/office/drawing/2014/main" id="{57D81E73-70BF-4477-91BD-066B690972AD}"/>
                </a:ext>
              </a:extLst>
            </p:cNvPr>
            <p:cNvSpPr/>
            <p:nvPr/>
          </p:nvSpPr>
          <p:spPr>
            <a:xfrm>
              <a:off x="1615685" y="986512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" name="Circle: Hollow 4">
              <a:extLst>
                <a:ext uri="{FF2B5EF4-FFF2-40B4-BE49-F238E27FC236}">
                  <a16:creationId xmlns:a16="http://schemas.microsoft.com/office/drawing/2014/main" id="{A703E195-FE3A-4397-9C81-229F22991EFA}"/>
                </a:ext>
              </a:extLst>
            </p:cNvPr>
            <p:cNvSpPr/>
            <p:nvPr/>
          </p:nvSpPr>
          <p:spPr>
            <a:xfrm>
              <a:off x="1615685" y="2381303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Circle: Hollow 4">
              <a:extLst>
                <a:ext uri="{FF2B5EF4-FFF2-40B4-BE49-F238E27FC236}">
                  <a16:creationId xmlns:a16="http://schemas.microsoft.com/office/drawing/2014/main" id="{A329B3D3-1AE3-4569-A20D-3685E35FE542}"/>
                </a:ext>
              </a:extLst>
            </p:cNvPr>
            <p:cNvSpPr/>
            <p:nvPr/>
          </p:nvSpPr>
          <p:spPr>
            <a:xfrm>
              <a:off x="1615685" y="3750210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A80CF76-5481-4AED-B813-BDD0F5BA843B}"/>
              </a:ext>
            </a:extLst>
          </p:cNvPr>
          <p:cNvGrpSpPr/>
          <p:nvPr/>
        </p:nvGrpSpPr>
        <p:grpSpPr>
          <a:xfrm>
            <a:off x="4703442" y="1695197"/>
            <a:ext cx="720010" cy="3494109"/>
            <a:chOff x="3680790" y="1013016"/>
            <a:chExt cx="720010" cy="3494109"/>
          </a:xfrm>
          <a:solidFill>
            <a:srgbClr val="5D3A9B"/>
          </a:solidFill>
        </p:grpSpPr>
        <p:sp>
          <p:nvSpPr>
            <p:cNvPr id="9" name="Circle: Hollow 4">
              <a:extLst>
                <a:ext uri="{FF2B5EF4-FFF2-40B4-BE49-F238E27FC236}">
                  <a16:creationId xmlns:a16="http://schemas.microsoft.com/office/drawing/2014/main" id="{19BFE86D-16EB-46D7-903C-6D5FDCA1069D}"/>
                </a:ext>
              </a:extLst>
            </p:cNvPr>
            <p:cNvSpPr/>
            <p:nvPr/>
          </p:nvSpPr>
          <p:spPr>
            <a:xfrm>
              <a:off x="3680790" y="1013016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grpFill/>
            <a:ln>
              <a:solidFill>
                <a:srgbClr val="4B00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Circle: Hollow 4">
              <a:extLst>
                <a:ext uri="{FF2B5EF4-FFF2-40B4-BE49-F238E27FC236}">
                  <a16:creationId xmlns:a16="http://schemas.microsoft.com/office/drawing/2014/main" id="{8EA94A4E-4DA7-4A99-BC60-E3ECA0343927}"/>
                </a:ext>
              </a:extLst>
            </p:cNvPr>
            <p:cNvSpPr/>
            <p:nvPr/>
          </p:nvSpPr>
          <p:spPr>
            <a:xfrm>
              <a:off x="3680790" y="2407807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grpFill/>
            <a:ln>
              <a:solidFill>
                <a:srgbClr val="4B00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ircle: Hollow 4">
              <a:extLst>
                <a:ext uri="{FF2B5EF4-FFF2-40B4-BE49-F238E27FC236}">
                  <a16:creationId xmlns:a16="http://schemas.microsoft.com/office/drawing/2014/main" id="{CC01FF56-CE8A-48FC-8D1E-87F0FDB3AD66}"/>
                </a:ext>
              </a:extLst>
            </p:cNvPr>
            <p:cNvSpPr/>
            <p:nvPr/>
          </p:nvSpPr>
          <p:spPr>
            <a:xfrm>
              <a:off x="3680790" y="3776714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grpFill/>
            <a:ln>
              <a:solidFill>
                <a:srgbClr val="4B00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8A9B9A6-086B-4227-96B3-0DEEA43252FE}"/>
              </a:ext>
            </a:extLst>
          </p:cNvPr>
          <p:cNvGrpSpPr/>
          <p:nvPr/>
        </p:nvGrpSpPr>
        <p:grpSpPr>
          <a:xfrm>
            <a:off x="6768547" y="1695197"/>
            <a:ext cx="720010" cy="3494109"/>
            <a:chOff x="5745895" y="1013016"/>
            <a:chExt cx="720010" cy="3494109"/>
          </a:xfrm>
        </p:grpSpPr>
        <p:sp>
          <p:nvSpPr>
            <p:cNvPr id="14" name="Circle: Hollow 4">
              <a:extLst>
                <a:ext uri="{FF2B5EF4-FFF2-40B4-BE49-F238E27FC236}">
                  <a16:creationId xmlns:a16="http://schemas.microsoft.com/office/drawing/2014/main" id="{8ABADA5A-889F-4C5E-8CF0-892BBD080D10}"/>
                </a:ext>
              </a:extLst>
            </p:cNvPr>
            <p:cNvSpPr/>
            <p:nvPr/>
          </p:nvSpPr>
          <p:spPr>
            <a:xfrm>
              <a:off x="5745895" y="1013016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Circle: Hollow 4">
              <a:extLst>
                <a:ext uri="{FF2B5EF4-FFF2-40B4-BE49-F238E27FC236}">
                  <a16:creationId xmlns:a16="http://schemas.microsoft.com/office/drawing/2014/main" id="{BA55A663-5A1C-4E46-A241-899CFC476D65}"/>
                </a:ext>
              </a:extLst>
            </p:cNvPr>
            <p:cNvSpPr/>
            <p:nvPr/>
          </p:nvSpPr>
          <p:spPr>
            <a:xfrm>
              <a:off x="5745895" y="2407807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Circle: Hollow 4">
              <a:extLst>
                <a:ext uri="{FF2B5EF4-FFF2-40B4-BE49-F238E27FC236}">
                  <a16:creationId xmlns:a16="http://schemas.microsoft.com/office/drawing/2014/main" id="{8BD8356F-40AA-425B-AF5D-95C839046128}"/>
                </a:ext>
              </a:extLst>
            </p:cNvPr>
            <p:cNvSpPr/>
            <p:nvPr/>
          </p:nvSpPr>
          <p:spPr>
            <a:xfrm>
              <a:off x="5745895" y="3776714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83F9BC7-4B4A-4FA1-B49D-D890135804EA}"/>
              </a:ext>
            </a:extLst>
          </p:cNvPr>
          <p:cNvGrpSpPr/>
          <p:nvPr/>
        </p:nvGrpSpPr>
        <p:grpSpPr>
          <a:xfrm>
            <a:off x="8833652" y="1668693"/>
            <a:ext cx="720010" cy="3494109"/>
            <a:chOff x="7811000" y="986512"/>
            <a:chExt cx="720010" cy="3494109"/>
          </a:xfrm>
        </p:grpSpPr>
        <p:sp>
          <p:nvSpPr>
            <p:cNvPr id="19" name="Circle: Hollow 4">
              <a:extLst>
                <a:ext uri="{FF2B5EF4-FFF2-40B4-BE49-F238E27FC236}">
                  <a16:creationId xmlns:a16="http://schemas.microsoft.com/office/drawing/2014/main" id="{E6339726-CDA8-4CE9-A136-89B1DF26B4DC}"/>
                </a:ext>
              </a:extLst>
            </p:cNvPr>
            <p:cNvSpPr/>
            <p:nvPr/>
          </p:nvSpPr>
          <p:spPr>
            <a:xfrm>
              <a:off x="7811000" y="986512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Circle: Hollow 4">
              <a:extLst>
                <a:ext uri="{FF2B5EF4-FFF2-40B4-BE49-F238E27FC236}">
                  <a16:creationId xmlns:a16="http://schemas.microsoft.com/office/drawing/2014/main" id="{DE8E9185-C63D-40D4-BFE0-C2C8F1C1B77A}"/>
                </a:ext>
              </a:extLst>
            </p:cNvPr>
            <p:cNvSpPr/>
            <p:nvPr/>
          </p:nvSpPr>
          <p:spPr>
            <a:xfrm>
              <a:off x="7811000" y="2381303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Circle: Hollow 4">
              <a:extLst>
                <a:ext uri="{FF2B5EF4-FFF2-40B4-BE49-F238E27FC236}">
                  <a16:creationId xmlns:a16="http://schemas.microsoft.com/office/drawing/2014/main" id="{37F51456-2476-4653-9D43-B1564B1E34CA}"/>
                </a:ext>
              </a:extLst>
            </p:cNvPr>
            <p:cNvSpPr/>
            <p:nvPr/>
          </p:nvSpPr>
          <p:spPr>
            <a:xfrm>
              <a:off x="7811000" y="3750210"/>
              <a:ext cx="720010" cy="730411"/>
            </a:xfrm>
            <a:custGeom>
              <a:avLst/>
              <a:gdLst>
                <a:gd name="connsiteX0" fmla="*/ 0 w 912627"/>
                <a:gd name="connsiteY0" fmla="*/ 456314 h 912627"/>
                <a:gd name="connsiteX1" fmla="*/ 456314 w 912627"/>
                <a:gd name="connsiteY1" fmla="*/ 0 h 912627"/>
                <a:gd name="connsiteX2" fmla="*/ 912628 w 912627"/>
                <a:gd name="connsiteY2" fmla="*/ 456314 h 912627"/>
                <a:gd name="connsiteX3" fmla="*/ 456314 w 912627"/>
                <a:gd name="connsiteY3" fmla="*/ 912628 h 912627"/>
                <a:gd name="connsiteX4" fmla="*/ 0 w 912627"/>
                <a:gd name="connsiteY4" fmla="*/ 456314 h 912627"/>
                <a:gd name="connsiteX5" fmla="*/ 228157 w 912627"/>
                <a:gd name="connsiteY5" fmla="*/ 456314 h 912627"/>
                <a:gd name="connsiteX6" fmla="*/ 456314 w 912627"/>
                <a:gd name="connsiteY6" fmla="*/ 684471 h 912627"/>
                <a:gd name="connsiteX7" fmla="*/ 684471 w 912627"/>
                <a:gd name="connsiteY7" fmla="*/ 456314 h 912627"/>
                <a:gd name="connsiteX8" fmla="*/ 456314 w 912627"/>
                <a:gd name="connsiteY8" fmla="*/ 228157 h 912627"/>
                <a:gd name="connsiteX9" fmla="*/ 228157 w 912627"/>
                <a:gd name="connsiteY9" fmla="*/ 456314 h 912627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684471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75749 w 912628"/>
                <a:gd name="connsiteY7" fmla="*/ 456314 h 912628"/>
                <a:gd name="connsiteX8" fmla="*/ 456314 w 912628"/>
                <a:gd name="connsiteY8" fmla="*/ 228157 h 912628"/>
                <a:gd name="connsiteX9" fmla="*/ 466697 w 912628"/>
                <a:gd name="connsiteY9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66697 w 912628"/>
                <a:gd name="connsiteY5" fmla="*/ 456314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8" fmla="*/ 466697 w 912628"/>
                <a:gd name="connsiteY8" fmla="*/ 456314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  <a:gd name="connsiteX5" fmla="*/ 456314 w 912628"/>
                <a:gd name="connsiteY5" fmla="*/ 228157 h 912628"/>
                <a:gd name="connsiteX6" fmla="*/ 456314 w 912628"/>
                <a:gd name="connsiteY6" fmla="*/ 684471 h 912628"/>
                <a:gd name="connsiteX7" fmla="*/ 456314 w 912628"/>
                <a:gd name="connsiteY7" fmla="*/ 228157 h 912628"/>
                <a:gd name="connsiteX0" fmla="*/ 0 w 912628"/>
                <a:gd name="connsiteY0" fmla="*/ 456314 h 912628"/>
                <a:gd name="connsiteX1" fmla="*/ 456314 w 912628"/>
                <a:gd name="connsiteY1" fmla="*/ 0 h 912628"/>
                <a:gd name="connsiteX2" fmla="*/ 912628 w 912628"/>
                <a:gd name="connsiteY2" fmla="*/ 456314 h 912628"/>
                <a:gd name="connsiteX3" fmla="*/ 456314 w 912628"/>
                <a:gd name="connsiteY3" fmla="*/ 912628 h 912628"/>
                <a:gd name="connsiteX4" fmla="*/ 0 w 912628"/>
                <a:gd name="connsiteY4" fmla="*/ 456314 h 91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628" h="912628">
                  <a:moveTo>
                    <a:pt x="0" y="456314"/>
                  </a:moveTo>
                  <a:cubicBezTo>
                    <a:pt x="0" y="204299"/>
                    <a:pt x="204299" y="0"/>
                    <a:pt x="456314" y="0"/>
                  </a:cubicBezTo>
                  <a:cubicBezTo>
                    <a:pt x="708329" y="0"/>
                    <a:pt x="912628" y="204299"/>
                    <a:pt x="912628" y="456314"/>
                  </a:cubicBezTo>
                  <a:cubicBezTo>
                    <a:pt x="912628" y="708329"/>
                    <a:pt x="708329" y="912628"/>
                    <a:pt x="456314" y="912628"/>
                  </a:cubicBezTo>
                  <a:cubicBezTo>
                    <a:pt x="204299" y="912628"/>
                    <a:pt x="0" y="708329"/>
                    <a:pt x="0" y="4563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B21FAF9-E6A1-4502-B2FB-B401C8974ED0}"/>
              </a:ext>
            </a:extLst>
          </p:cNvPr>
          <p:cNvSpPr/>
          <p:nvPr/>
        </p:nvSpPr>
        <p:spPr>
          <a:xfrm>
            <a:off x="152400" y="5534561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0" cap="none" spc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Similarity</a:t>
            </a:r>
          </a:p>
        </p:txBody>
      </p:sp>
    </p:spTree>
    <p:extLst>
      <p:ext uri="{BB962C8B-B14F-4D97-AF65-F5344CB8AC3E}">
        <p14:creationId xmlns:p14="http://schemas.microsoft.com/office/powerpoint/2010/main" val="77024792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BCE8C96C-B03F-4C8B-A2BF-ED6BF65AE1C1}"/>
              </a:ext>
            </a:extLst>
          </p:cNvPr>
          <p:cNvGrpSpPr/>
          <p:nvPr/>
        </p:nvGrpSpPr>
        <p:grpSpPr>
          <a:xfrm>
            <a:off x="2638337" y="1668693"/>
            <a:ext cx="6915325" cy="3520613"/>
            <a:chOff x="1621791" y="1668693"/>
            <a:chExt cx="6915325" cy="352061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3013779-97E3-47D9-911B-AD3794B6D34E}"/>
                </a:ext>
              </a:extLst>
            </p:cNvPr>
            <p:cNvGrpSpPr/>
            <p:nvPr/>
          </p:nvGrpSpPr>
          <p:grpSpPr>
            <a:xfrm>
              <a:off x="1621791" y="1668693"/>
              <a:ext cx="720010" cy="3494109"/>
              <a:chOff x="1615685" y="986512"/>
              <a:chExt cx="720010" cy="3494109"/>
            </a:xfrm>
          </p:grpSpPr>
          <p:sp>
            <p:nvSpPr>
              <p:cNvPr id="5" name="Circle: Hollow 4">
                <a:extLst>
                  <a:ext uri="{FF2B5EF4-FFF2-40B4-BE49-F238E27FC236}">
                    <a16:creationId xmlns:a16="http://schemas.microsoft.com/office/drawing/2014/main" id="{57D81E73-70BF-4477-91BD-066B690972AD}"/>
                  </a:ext>
                </a:extLst>
              </p:cNvPr>
              <p:cNvSpPr/>
              <p:nvPr/>
            </p:nvSpPr>
            <p:spPr>
              <a:xfrm>
                <a:off x="1615685" y="98651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Circle: Hollow 4">
                <a:extLst>
                  <a:ext uri="{FF2B5EF4-FFF2-40B4-BE49-F238E27FC236}">
                    <a16:creationId xmlns:a16="http://schemas.microsoft.com/office/drawing/2014/main" id="{A703E195-FE3A-4397-9C81-229F22991EFA}"/>
                  </a:ext>
                </a:extLst>
              </p:cNvPr>
              <p:cNvSpPr/>
              <p:nvPr/>
            </p:nvSpPr>
            <p:spPr>
              <a:xfrm>
                <a:off x="1615685" y="238130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Circle: Hollow 4">
                <a:extLst>
                  <a:ext uri="{FF2B5EF4-FFF2-40B4-BE49-F238E27FC236}">
                    <a16:creationId xmlns:a16="http://schemas.microsoft.com/office/drawing/2014/main" id="{A329B3D3-1AE3-4569-A20D-3685E35FE542}"/>
                  </a:ext>
                </a:extLst>
              </p:cNvPr>
              <p:cNvSpPr/>
              <p:nvPr/>
            </p:nvSpPr>
            <p:spPr>
              <a:xfrm>
                <a:off x="1615685" y="375021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80CF76-5481-4AED-B813-BDD0F5BA843B}"/>
                </a:ext>
              </a:extLst>
            </p:cNvPr>
            <p:cNvGrpSpPr/>
            <p:nvPr/>
          </p:nvGrpSpPr>
          <p:grpSpPr>
            <a:xfrm>
              <a:off x="3686896" y="1695197"/>
              <a:ext cx="720010" cy="3494109"/>
              <a:chOff x="3680790" y="1013016"/>
              <a:chExt cx="720010" cy="3494109"/>
            </a:xfrm>
          </p:grpSpPr>
          <p:sp>
            <p:nvSpPr>
              <p:cNvPr id="9" name="Circle: Hollow 4">
                <a:extLst>
                  <a:ext uri="{FF2B5EF4-FFF2-40B4-BE49-F238E27FC236}">
                    <a16:creationId xmlns:a16="http://schemas.microsoft.com/office/drawing/2014/main" id="{19BFE86D-16EB-46D7-903C-6D5FDCA1069D}"/>
                  </a:ext>
                </a:extLst>
              </p:cNvPr>
              <p:cNvSpPr/>
              <p:nvPr/>
            </p:nvSpPr>
            <p:spPr>
              <a:xfrm>
                <a:off x="3680790" y="1013016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ircle: Hollow 4">
                <a:extLst>
                  <a:ext uri="{FF2B5EF4-FFF2-40B4-BE49-F238E27FC236}">
                    <a16:creationId xmlns:a16="http://schemas.microsoft.com/office/drawing/2014/main" id="{8EA94A4E-4DA7-4A99-BC60-E3ECA0343927}"/>
                  </a:ext>
                </a:extLst>
              </p:cNvPr>
              <p:cNvSpPr/>
              <p:nvPr/>
            </p:nvSpPr>
            <p:spPr>
              <a:xfrm>
                <a:off x="3680790" y="2407807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Circle: Hollow 4">
                <a:extLst>
                  <a:ext uri="{FF2B5EF4-FFF2-40B4-BE49-F238E27FC236}">
                    <a16:creationId xmlns:a16="http://schemas.microsoft.com/office/drawing/2014/main" id="{CC01FF56-CE8A-48FC-8D1E-87F0FDB3AD66}"/>
                  </a:ext>
                </a:extLst>
              </p:cNvPr>
              <p:cNvSpPr/>
              <p:nvPr/>
            </p:nvSpPr>
            <p:spPr>
              <a:xfrm>
                <a:off x="3680790" y="377671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A9B9A6-086B-4227-96B3-0DEEA43252FE}"/>
                </a:ext>
              </a:extLst>
            </p:cNvPr>
            <p:cNvGrpSpPr/>
            <p:nvPr/>
          </p:nvGrpSpPr>
          <p:grpSpPr>
            <a:xfrm>
              <a:off x="5752001" y="1695197"/>
              <a:ext cx="720010" cy="3494109"/>
              <a:chOff x="5745895" y="1013016"/>
              <a:chExt cx="720010" cy="3494109"/>
            </a:xfrm>
          </p:grpSpPr>
          <p:sp>
            <p:nvSpPr>
              <p:cNvPr id="14" name="Circle: Hollow 4">
                <a:extLst>
                  <a:ext uri="{FF2B5EF4-FFF2-40B4-BE49-F238E27FC236}">
                    <a16:creationId xmlns:a16="http://schemas.microsoft.com/office/drawing/2014/main" id="{8ABADA5A-889F-4C5E-8CF0-892BBD080D10}"/>
                  </a:ext>
                </a:extLst>
              </p:cNvPr>
              <p:cNvSpPr/>
              <p:nvPr/>
            </p:nvSpPr>
            <p:spPr>
              <a:xfrm>
                <a:off x="5745895" y="1013016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Circle: Hollow 4">
                <a:extLst>
                  <a:ext uri="{FF2B5EF4-FFF2-40B4-BE49-F238E27FC236}">
                    <a16:creationId xmlns:a16="http://schemas.microsoft.com/office/drawing/2014/main" id="{BA55A663-5A1C-4E46-A241-899CFC476D65}"/>
                  </a:ext>
                </a:extLst>
              </p:cNvPr>
              <p:cNvSpPr/>
              <p:nvPr/>
            </p:nvSpPr>
            <p:spPr>
              <a:xfrm>
                <a:off x="5745895" y="2407807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Circle: Hollow 4">
                <a:extLst>
                  <a:ext uri="{FF2B5EF4-FFF2-40B4-BE49-F238E27FC236}">
                    <a16:creationId xmlns:a16="http://schemas.microsoft.com/office/drawing/2014/main" id="{8BD8356F-40AA-425B-AF5D-95C839046128}"/>
                  </a:ext>
                </a:extLst>
              </p:cNvPr>
              <p:cNvSpPr/>
              <p:nvPr/>
            </p:nvSpPr>
            <p:spPr>
              <a:xfrm>
                <a:off x="5745895" y="377671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83F9BC7-4B4A-4FA1-B49D-D890135804EA}"/>
                </a:ext>
              </a:extLst>
            </p:cNvPr>
            <p:cNvGrpSpPr/>
            <p:nvPr/>
          </p:nvGrpSpPr>
          <p:grpSpPr>
            <a:xfrm>
              <a:off x="7817106" y="1668693"/>
              <a:ext cx="720010" cy="3494109"/>
              <a:chOff x="7811000" y="986512"/>
              <a:chExt cx="720010" cy="3494109"/>
            </a:xfrm>
          </p:grpSpPr>
          <p:sp>
            <p:nvSpPr>
              <p:cNvPr id="19" name="Circle: Hollow 4">
                <a:extLst>
                  <a:ext uri="{FF2B5EF4-FFF2-40B4-BE49-F238E27FC236}">
                    <a16:creationId xmlns:a16="http://schemas.microsoft.com/office/drawing/2014/main" id="{E6339726-CDA8-4CE9-A136-89B1DF26B4DC}"/>
                  </a:ext>
                </a:extLst>
              </p:cNvPr>
              <p:cNvSpPr/>
              <p:nvPr/>
            </p:nvSpPr>
            <p:spPr>
              <a:xfrm>
                <a:off x="7811000" y="98651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Circle: Hollow 4">
                <a:extLst>
                  <a:ext uri="{FF2B5EF4-FFF2-40B4-BE49-F238E27FC236}">
                    <a16:creationId xmlns:a16="http://schemas.microsoft.com/office/drawing/2014/main" id="{DE8E9185-C63D-40D4-BFE0-C2C8F1C1B77A}"/>
                  </a:ext>
                </a:extLst>
              </p:cNvPr>
              <p:cNvSpPr/>
              <p:nvPr/>
            </p:nvSpPr>
            <p:spPr>
              <a:xfrm>
                <a:off x="7811000" y="238130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Circle: Hollow 4">
                <a:extLst>
                  <a:ext uri="{FF2B5EF4-FFF2-40B4-BE49-F238E27FC236}">
                    <a16:creationId xmlns:a16="http://schemas.microsoft.com/office/drawing/2014/main" id="{37F51456-2476-4653-9D43-B1564B1E34CA}"/>
                  </a:ext>
                </a:extLst>
              </p:cNvPr>
              <p:cNvSpPr/>
              <p:nvPr/>
            </p:nvSpPr>
            <p:spPr>
              <a:xfrm>
                <a:off x="7811000" y="375021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4029017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BCE8C96C-B03F-4C8B-A2BF-ED6BF65AE1C1}"/>
              </a:ext>
            </a:extLst>
          </p:cNvPr>
          <p:cNvGrpSpPr/>
          <p:nvPr/>
        </p:nvGrpSpPr>
        <p:grpSpPr>
          <a:xfrm>
            <a:off x="2638337" y="1668693"/>
            <a:ext cx="6915325" cy="3520613"/>
            <a:chOff x="1621791" y="1668693"/>
            <a:chExt cx="6915325" cy="352061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3013779-97E3-47D9-911B-AD3794B6D34E}"/>
                </a:ext>
              </a:extLst>
            </p:cNvPr>
            <p:cNvGrpSpPr/>
            <p:nvPr/>
          </p:nvGrpSpPr>
          <p:grpSpPr>
            <a:xfrm>
              <a:off x="1621791" y="1668693"/>
              <a:ext cx="720010" cy="3494109"/>
              <a:chOff x="1615685" y="986512"/>
              <a:chExt cx="720010" cy="3494109"/>
            </a:xfrm>
          </p:grpSpPr>
          <p:sp>
            <p:nvSpPr>
              <p:cNvPr id="5" name="Circle: Hollow 4">
                <a:extLst>
                  <a:ext uri="{FF2B5EF4-FFF2-40B4-BE49-F238E27FC236}">
                    <a16:creationId xmlns:a16="http://schemas.microsoft.com/office/drawing/2014/main" id="{57D81E73-70BF-4477-91BD-066B690972AD}"/>
                  </a:ext>
                </a:extLst>
              </p:cNvPr>
              <p:cNvSpPr/>
              <p:nvPr/>
            </p:nvSpPr>
            <p:spPr>
              <a:xfrm>
                <a:off x="1615685" y="98651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Circle: Hollow 4">
                <a:extLst>
                  <a:ext uri="{FF2B5EF4-FFF2-40B4-BE49-F238E27FC236}">
                    <a16:creationId xmlns:a16="http://schemas.microsoft.com/office/drawing/2014/main" id="{A703E195-FE3A-4397-9C81-229F22991EFA}"/>
                  </a:ext>
                </a:extLst>
              </p:cNvPr>
              <p:cNvSpPr/>
              <p:nvPr/>
            </p:nvSpPr>
            <p:spPr>
              <a:xfrm>
                <a:off x="1615685" y="238130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Circle: Hollow 4">
                <a:extLst>
                  <a:ext uri="{FF2B5EF4-FFF2-40B4-BE49-F238E27FC236}">
                    <a16:creationId xmlns:a16="http://schemas.microsoft.com/office/drawing/2014/main" id="{A329B3D3-1AE3-4569-A20D-3685E35FE542}"/>
                  </a:ext>
                </a:extLst>
              </p:cNvPr>
              <p:cNvSpPr/>
              <p:nvPr/>
            </p:nvSpPr>
            <p:spPr>
              <a:xfrm>
                <a:off x="1615685" y="375021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80CF76-5481-4AED-B813-BDD0F5BA843B}"/>
                </a:ext>
              </a:extLst>
            </p:cNvPr>
            <p:cNvGrpSpPr/>
            <p:nvPr/>
          </p:nvGrpSpPr>
          <p:grpSpPr>
            <a:xfrm>
              <a:off x="3686896" y="1695197"/>
              <a:ext cx="720010" cy="3494109"/>
              <a:chOff x="3680790" y="1013016"/>
              <a:chExt cx="720010" cy="3494109"/>
            </a:xfrm>
          </p:grpSpPr>
          <p:sp>
            <p:nvSpPr>
              <p:cNvPr id="9" name="Circle: Hollow 4">
                <a:extLst>
                  <a:ext uri="{FF2B5EF4-FFF2-40B4-BE49-F238E27FC236}">
                    <a16:creationId xmlns:a16="http://schemas.microsoft.com/office/drawing/2014/main" id="{19BFE86D-16EB-46D7-903C-6D5FDCA1069D}"/>
                  </a:ext>
                </a:extLst>
              </p:cNvPr>
              <p:cNvSpPr/>
              <p:nvPr/>
            </p:nvSpPr>
            <p:spPr>
              <a:xfrm>
                <a:off x="3680790" y="1013016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ircle: Hollow 4">
                <a:extLst>
                  <a:ext uri="{FF2B5EF4-FFF2-40B4-BE49-F238E27FC236}">
                    <a16:creationId xmlns:a16="http://schemas.microsoft.com/office/drawing/2014/main" id="{8EA94A4E-4DA7-4A99-BC60-E3ECA0343927}"/>
                  </a:ext>
                </a:extLst>
              </p:cNvPr>
              <p:cNvSpPr/>
              <p:nvPr/>
            </p:nvSpPr>
            <p:spPr>
              <a:xfrm>
                <a:off x="3680790" y="2407807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Circle: Hollow 4">
                <a:extLst>
                  <a:ext uri="{FF2B5EF4-FFF2-40B4-BE49-F238E27FC236}">
                    <a16:creationId xmlns:a16="http://schemas.microsoft.com/office/drawing/2014/main" id="{CC01FF56-CE8A-48FC-8D1E-87F0FDB3AD66}"/>
                  </a:ext>
                </a:extLst>
              </p:cNvPr>
              <p:cNvSpPr/>
              <p:nvPr/>
            </p:nvSpPr>
            <p:spPr>
              <a:xfrm>
                <a:off x="3680790" y="377671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A9B9A6-086B-4227-96B3-0DEEA43252FE}"/>
                </a:ext>
              </a:extLst>
            </p:cNvPr>
            <p:cNvGrpSpPr/>
            <p:nvPr/>
          </p:nvGrpSpPr>
          <p:grpSpPr>
            <a:xfrm>
              <a:off x="5752001" y="1695197"/>
              <a:ext cx="720010" cy="3494109"/>
              <a:chOff x="5745895" y="1013016"/>
              <a:chExt cx="720010" cy="3494109"/>
            </a:xfrm>
          </p:grpSpPr>
          <p:sp>
            <p:nvSpPr>
              <p:cNvPr id="14" name="Circle: Hollow 4">
                <a:extLst>
                  <a:ext uri="{FF2B5EF4-FFF2-40B4-BE49-F238E27FC236}">
                    <a16:creationId xmlns:a16="http://schemas.microsoft.com/office/drawing/2014/main" id="{8ABADA5A-889F-4C5E-8CF0-892BBD080D10}"/>
                  </a:ext>
                </a:extLst>
              </p:cNvPr>
              <p:cNvSpPr/>
              <p:nvPr/>
            </p:nvSpPr>
            <p:spPr>
              <a:xfrm>
                <a:off x="5745895" y="1013016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Circle: Hollow 4">
                <a:extLst>
                  <a:ext uri="{FF2B5EF4-FFF2-40B4-BE49-F238E27FC236}">
                    <a16:creationId xmlns:a16="http://schemas.microsoft.com/office/drawing/2014/main" id="{BA55A663-5A1C-4E46-A241-899CFC476D65}"/>
                  </a:ext>
                </a:extLst>
              </p:cNvPr>
              <p:cNvSpPr/>
              <p:nvPr/>
            </p:nvSpPr>
            <p:spPr>
              <a:xfrm>
                <a:off x="5745895" y="2407807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Circle: Hollow 4">
                <a:extLst>
                  <a:ext uri="{FF2B5EF4-FFF2-40B4-BE49-F238E27FC236}">
                    <a16:creationId xmlns:a16="http://schemas.microsoft.com/office/drawing/2014/main" id="{8BD8356F-40AA-425B-AF5D-95C839046128}"/>
                  </a:ext>
                </a:extLst>
              </p:cNvPr>
              <p:cNvSpPr/>
              <p:nvPr/>
            </p:nvSpPr>
            <p:spPr>
              <a:xfrm>
                <a:off x="5745895" y="377671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83F9BC7-4B4A-4FA1-B49D-D890135804EA}"/>
                </a:ext>
              </a:extLst>
            </p:cNvPr>
            <p:cNvGrpSpPr/>
            <p:nvPr/>
          </p:nvGrpSpPr>
          <p:grpSpPr>
            <a:xfrm>
              <a:off x="7817106" y="1668693"/>
              <a:ext cx="720010" cy="3494109"/>
              <a:chOff x="7811000" y="986512"/>
              <a:chExt cx="720010" cy="3494109"/>
            </a:xfrm>
          </p:grpSpPr>
          <p:sp>
            <p:nvSpPr>
              <p:cNvPr id="19" name="Circle: Hollow 4">
                <a:extLst>
                  <a:ext uri="{FF2B5EF4-FFF2-40B4-BE49-F238E27FC236}">
                    <a16:creationId xmlns:a16="http://schemas.microsoft.com/office/drawing/2014/main" id="{E6339726-CDA8-4CE9-A136-89B1DF26B4DC}"/>
                  </a:ext>
                </a:extLst>
              </p:cNvPr>
              <p:cNvSpPr/>
              <p:nvPr/>
            </p:nvSpPr>
            <p:spPr>
              <a:xfrm>
                <a:off x="7811000" y="98651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Circle: Hollow 4">
                <a:extLst>
                  <a:ext uri="{FF2B5EF4-FFF2-40B4-BE49-F238E27FC236}">
                    <a16:creationId xmlns:a16="http://schemas.microsoft.com/office/drawing/2014/main" id="{DE8E9185-C63D-40D4-BFE0-C2C8F1C1B77A}"/>
                  </a:ext>
                </a:extLst>
              </p:cNvPr>
              <p:cNvSpPr/>
              <p:nvPr/>
            </p:nvSpPr>
            <p:spPr>
              <a:xfrm>
                <a:off x="7811000" y="238130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Circle: Hollow 4">
                <a:extLst>
                  <a:ext uri="{FF2B5EF4-FFF2-40B4-BE49-F238E27FC236}">
                    <a16:creationId xmlns:a16="http://schemas.microsoft.com/office/drawing/2014/main" id="{37F51456-2476-4653-9D43-B1564B1E34CA}"/>
                  </a:ext>
                </a:extLst>
              </p:cNvPr>
              <p:cNvSpPr/>
              <p:nvPr/>
            </p:nvSpPr>
            <p:spPr>
              <a:xfrm>
                <a:off x="7811000" y="375021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69E1BB2-8AB8-4044-8B8F-3333F990F23F}"/>
              </a:ext>
            </a:extLst>
          </p:cNvPr>
          <p:cNvSpPr/>
          <p:nvPr/>
        </p:nvSpPr>
        <p:spPr>
          <a:xfrm>
            <a:off x="2286000" y="1371600"/>
            <a:ext cx="3505200" cy="4114800"/>
          </a:xfrm>
          <a:prstGeom prst="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4C0D2A-7B6A-4E4C-B8E1-B63ED3445EE2}"/>
              </a:ext>
            </a:extLst>
          </p:cNvPr>
          <p:cNvSpPr/>
          <p:nvPr/>
        </p:nvSpPr>
        <p:spPr>
          <a:xfrm>
            <a:off x="152400" y="5534561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0" cap="none" spc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Enclosure</a:t>
            </a:r>
          </a:p>
        </p:txBody>
      </p:sp>
    </p:spTree>
    <p:extLst>
      <p:ext uri="{BB962C8B-B14F-4D97-AF65-F5344CB8AC3E}">
        <p14:creationId xmlns:p14="http://schemas.microsoft.com/office/powerpoint/2010/main" val="230003682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BCE8C96C-B03F-4C8B-A2BF-ED6BF65AE1C1}"/>
              </a:ext>
            </a:extLst>
          </p:cNvPr>
          <p:cNvGrpSpPr/>
          <p:nvPr/>
        </p:nvGrpSpPr>
        <p:grpSpPr>
          <a:xfrm>
            <a:off x="2638337" y="1668693"/>
            <a:ext cx="6915325" cy="3520613"/>
            <a:chOff x="1621791" y="1668693"/>
            <a:chExt cx="6915325" cy="352061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3013779-97E3-47D9-911B-AD3794B6D34E}"/>
                </a:ext>
              </a:extLst>
            </p:cNvPr>
            <p:cNvGrpSpPr/>
            <p:nvPr/>
          </p:nvGrpSpPr>
          <p:grpSpPr>
            <a:xfrm>
              <a:off x="1621791" y="1668693"/>
              <a:ext cx="720010" cy="3494109"/>
              <a:chOff x="1615685" y="986512"/>
              <a:chExt cx="720010" cy="3494109"/>
            </a:xfrm>
          </p:grpSpPr>
          <p:sp>
            <p:nvSpPr>
              <p:cNvPr id="5" name="Circle: Hollow 4">
                <a:extLst>
                  <a:ext uri="{FF2B5EF4-FFF2-40B4-BE49-F238E27FC236}">
                    <a16:creationId xmlns:a16="http://schemas.microsoft.com/office/drawing/2014/main" id="{57D81E73-70BF-4477-91BD-066B690972AD}"/>
                  </a:ext>
                </a:extLst>
              </p:cNvPr>
              <p:cNvSpPr/>
              <p:nvPr/>
            </p:nvSpPr>
            <p:spPr>
              <a:xfrm>
                <a:off x="1615685" y="98651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Circle: Hollow 4">
                <a:extLst>
                  <a:ext uri="{FF2B5EF4-FFF2-40B4-BE49-F238E27FC236}">
                    <a16:creationId xmlns:a16="http://schemas.microsoft.com/office/drawing/2014/main" id="{A703E195-FE3A-4397-9C81-229F22991EFA}"/>
                  </a:ext>
                </a:extLst>
              </p:cNvPr>
              <p:cNvSpPr/>
              <p:nvPr/>
            </p:nvSpPr>
            <p:spPr>
              <a:xfrm>
                <a:off x="1615685" y="238130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Circle: Hollow 4">
                <a:extLst>
                  <a:ext uri="{FF2B5EF4-FFF2-40B4-BE49-F238E27FC236}">
                    <a16:creationId xmlns:a16="http://schemas.microsoft.com/office/drawing/2014/main" id="{A329B3D3-1AE3-4569-A20D-3685E35FE542}"/>
                  </a:ext>
                </a:extLst>
              </p:cNvPr>
              <p:cNvSpPr/>
              <p:nvPr/>
            </p:nvSpPr>
            <p:spPr>
              <a:xfrm>
                <a:off x="1615685" y="375021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80CF76-5481-4AED-B813-BDD0F5BA843B}"/>
                </a:ext>
              </a:extLst>
            </p:cNvPr>
            <p:cNvGrpSpPr/>
            <p:nvPr/>
          </p:nvGrpSpPr>
          <p:grpSpPr>
            <a:xfrm>
              <a:off x="3686896" y="1695197"/>
              <a:ext cx="720010" cy="3494109"/>
              <a:chOff x="3680790" y="1013016"/>
              <a:chExt cx="720010" cy="3494109"/>
            </a:xfrm>
          </p:grpSpPr>
          <p:sp>
            <p:nvSpPr>
              <p:cNvPr id="9" name="Circle: Hollow 4">
                <a:extLst>
                  <a:ext uri="{FF2B5EF4-FFF2-40B4-BE49-F238E27FC236}">
                    <a16:creationId xmlns:a16="http://schemas.microsoft.com/office/drawing/2014/main" id="{19BFE86D-16EB-46D7-903C-6D5FDCA1069D}"/>
                  </a:ext>
                </a:extLst>
              </p:cNvPr>
              <p:cNvSpPr/>
              <p:nvPr/>
            </p:nvSpPr>
            <p:spPr>
              <a:xfrm>
                <a:off x="3680790" y="1013016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ircle: Hollow 4">
                <a:extLst>
                  <a:ext uri="{FF2B5EF4-FFF2-40B4-BE49-F238E27FC236}">
                    <a16:creationId xmlns:a16="http://schemas.microsoft.com/office/drawing/2014/main" id="{8EA94A4E-4DA7-4A99-BC60-E3ECA0343927}"/>
                  </a:ext>
                </a:extLst>
              </p:cNvPr>
              <p:cNvSpPr/>
              <p:nvPr/>
            </p:nvSpPr>
            <p:spPr>
              <a:xfrm>
                <a:off x="3680790" y="2407807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Circle: Hollow 4">
                <a:extLst>
                  <a:ext uri="{FF2B5EF4-FFF2-40B4-BE49-F238E27FC236}">
                    <a16:creationId xmlns:a16="http://schemas.microsoft.com/office/drawing/2014/main" id="{CC01FF56-CE8A-48FC-8D1E-87F0FDB3AD66}"/>
                  </a:ext>
                </a:extLst>
              </p:cNvPr>
              <p:cNvSpPr/>
              <p:nvPr/>
            </p:nvSpPr>
            <p:spPr>
              <a:xfrm>
                <a:off x="3680790" y="377671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A9B9A6-086B-4227-96B3-0DEEA43252FE}"/>
                </a:ext>
              </a:extLst>
            </p:cNvPr>
            <p:cNvGrpSpPr/>
            <p:nvPr/>
          </p:nvGrpSpPr>
          <p:grpSpPr>
            <a:xfrm>
              <a:off x="5752001" y="1695197"/>
              <a:ext cx="720010" cy="3494109"/>
              <a:chOff x="5745895" y="1013016"/>
              <a:chExt cx="720010" cy="3494109"/>
            </a:xfrm>
          </p:grpSpPr>
          <p:sp>
            <p:nvSpPr>
              <p:cNvPr id="14" name="Circle: Hollow 4">
                <a:extLst>
                  <a:ext uri="{FF2B5EF4-FFF2-40B4-BE49-F238E27FC236}">
                    <a16:creationId xmlns:a16="http://schemas.microsoft.com/office/drawing/2014/main" id="{8ABADA5A-889F-4C5E-8CF0-892BBD080D10}"/>
                  </a:ext>
                </a:extLst>
              </p:cNvPr>
              <p:cNvSpPr/>
              <p:nvPr/>
            </p:nvSpPr>
            <p:spPr>
              <a:xfrm>
                <a:off x="5745895" y="1013016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Circle: Hollow 4">
                <a:extLst>
                  <a:ext uri="{FF2B5EF4-FFF2-40B4-BE49-F238E27FC236}">
                    <a16:creationId xmlns:a16="http://schemas.microsoft.com/office/drawing/2014/main" id="{BA55A663-5A1C-4E46-A241-899CFC476D65}"/>
                  </a:ext>
                </a:extLst>
              </p:cNvPr>
              <p:cNvSpPr/>
              <p:nvPr/>
            </p:nvSpPr>
            <p:spPr>
              <a:xfrm>
                <a:off x="5745895" y="2407807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Circle: Hollow 4">
                <a:extLst>
                  <a:ext uri="{FF2B5EF4-FFF2-40B4-BE49-F238E27FC236}">
                    <a16:creationId xmlns:a16="http://schemas.microsoft.com/office/drawing/2014/main" id="{8BD8356F-40AA-425B-AF5D-95C839046128}"/>
                  </a:ext>
                </a:extLst>
              </p:cNvPr>
              <p:cNvSpPr/>
              <p:nvPr/>
            </p:nvSpPr>
            <p:spPr>
              <a:xfrm>
                <a:off x="5745895" y="377671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83F9BC7-4B4A-4FA1-B49D-D890135804EA}"/>
                </a:ext>
              </a:extLst>
            </p:cNvPr>
            <p:cNvGrpSpPr/>
            <p:nvPr/>
          </p:nvGrpSpPr>
          <p:grpSpPr>
            <a:xfrm>
              <a:off x="7817106" y="1668693"/>
              <a:ext cx="720010" cy="3494109"/>
              <a:chOff x="7811000" y="986512"/>
              <a:chExt cx="720010" cy="3494109"/>
            </a:xfrm>
          </p:grpSpPr>
          <p:sp>
            <p:nvSpPr>
              <p:cNvPr id="19" name="Circle: Hollow 4">
                <a:extLst>
                  <a:ext uri="{FF2B5EF4-FFF2-40B4-BE49-F238E27FC236}">
                    <a16:creationId xmlns:a16="http://schemas.microsoft.com/office/drawing/2014/main" id="{E6339726-CDA8-4CE9-A136-89B1DF26B4DC}"/>
                  </a:ext>
                </a:extLst>
              </p:cNvPr>
              <p:cNvSpPr/>
              <p:nvPr/>
            </p:nvSpPr>
            <p:spPr>
              <a:xfrm>
                <a:off x="7811000" y="98651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Circle: Hollow 4">
                <a:extLst>
                  <a:ext uri="{FF2B5EF4-FFF2-40B4-BE49-F238E27FC236}">
                    <a16:creationId xmlns:a16="http://schemas.microsoft.com/office/drawing/2014/main" id="{DE8E9185-C63D-40D4-BFE0-C2C8F1C1B77A}"/>
                  </a:ext>
                </a:extLst>
              </p:cNvPr>
              <p:cNvSpPr/>
              <p:nvPr/>
            </p:nvSpPr>
            <p:spPr>
              <a:xfrm>
                <a:off x="7811000" y="238130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Circle: Hollow 4">
                <a:extLst>
                  <a:ext uri="{FF2B5EF4-FFF2-40B4-BE49-F238E27FC236}">
                    <a16:creationId xmlns:a16="http://schemas.microsoft.com/office/drawing/2014/main" id="{37F51456-2476-4653-9D43-B1564B1E34CA}"/>
                  </a:ext>
                </a:extLst>
              </p:cNvPr>
              <p:cNvSpPr/>
              <p:nvPr/>
            </p:nvSpPr>
            <p:spPr>
              <a:xfrm>
                <a:off x="7811000" y="375021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9275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red bus in front of a building&#10;&#10;Description automatically generated with medium confidence">
            <a:extLst>
              <a:ext uri="{FF2B5EF4-FFF2-40B4-BE49-F238E27FC236}">
                <a16:creationId xmlns:a16="http://schemas.microsoft.com/office/drawing/2014/main" id="{52B03F25-B8CB-42A5-A3F0-A92C9BB713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04" y="0"/>
            <a:ext cx="12191980" cy="68567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522525F-671A-42A1-848D-B4165CC496CE}"/>
              </a:ext>
            </a:extLst>
          </p:cNvPr>
          <p:cNvSpPr/>
          <p:nvPr/>
        </p:nvSpPr>
        <p:spPr>
          <a:xfrm>
            <a:off x="1317009" y="3957851"/>
            <a:ext cx="7881699" cy="1348795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allout: Double Bent Line 6">
            <a:extLst>
              <a:ext uri="{FF2B5EF4-FFF2-40B4-BE49-F238E27FC236}">
                <a16:creationId xmlns:a16="http://schemas.microsoft.com/office/drawing/2014/main" id="{604575D4-93C2-47D2-85E2-0BA3064BBA91}"/>
              </a:ext>
            </a:extLst>
          </p:cNvPr>
          <p:cNvSpPr/>
          <p:nvPr/>
        </p:nvSpPr>
        <p:spPr>
          <a:xfrm>
            <a:off x="812799" y="698136"/>
            <a:ext cx="1969477" cy="627797"/>
          </a:xfrm>
          <a:prstGeom prst="borderCallout3">
            <a:avLst>
              <a:gd name="adj1" fmla="val 95933"/>
              <a:gd name="adj2" fmla="val 794"/>
              <a:gd name="adj3" fmla="val 99668"/>
              <a:gd name="adj4" fmla="val -17857"/>
              <a:gd name="adj5" fmla="val 559679"/>
              <a:gd name="adj6" fmla="val -13507"/>
              <a:gd name="adj7" fmla="val 562679"/>
              <a:gd name="adj8" fmla="val 23452"/>
            </a:avLst>
          </a:prstGeom>
          <a:solidFill>
            <a:schemeClr val="bg1"/>
          </a:solidFill>
          <a:ln w="6350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rgbClr val="0070C0"/>
                </a:solidFill>
              </a:rPr>
              <a:t>Story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9" name="Callout: Double Bent Line 8">
            <a:extLst>
              <a:ext uri="{FF2B5EF4-FFF2-40B4-BE49-F238E27FC236}">
                <a16:creationId xmlns:a16="http://schemas.microsoft.com/office/drawing/2014/main" id="{06CF7FBD-9457-4C53-8D63-317EAD48E61B}"/>
              </a:ext>
            </a:extLst>
          </p:cNvPr>
          <p:cNvSpPr/>
          <p:nvPr/>
        </p:nvSpPr>
        <p:spPr>
          <a:xfrm>
            <a:off x="3247379" y="924781"/>
            <a:ext cx="1969477" cy="627797"/>
          </a:xfrm>
          <a:prstGeom prst="borderCallout3">
            <a:avLst>
              <a:gd name="adj1" fmla="val 99668"/>
              <a:gd name="adj2" fmla="val 52778"/>
              <a:gd name="adj3" fmla="val 287647"/>
              <a:gd name="adj4" fmla="val 62699"/>
              <a:gd name="adj5" fmla="val 284558"/>
              <a:gd name="adj6" fmla="val 62288"/>
              <a:gd name="adj7" fmla="val 474292"/>
              <a:gd name="adj8" fmla="val 78611"/>
            </a:avLst>
          </a:prstGeom>
          <a:solidFill>
            <a:schemeClr val="bg1"/>
          </a:solidFill>
          <a:ln w="6350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chemeClr val="tx1"/>
                </a:solidFill>
              </a:rPr>
              <a:t>Data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023EC0-5F2A-4418-93CF-611AE8580C46}"/>
              </a:ext>
            </a:extLst>
          </p:cNvPr>
          <p:cNvSpPr/>
          <p:nvPr/>
        </p:nvSpPr>
        <p:spPr>
          <a:xfrm>
            <a:off x="4032738" y="3957851"/>
            <a:ext cx="3391877" cy="627797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A8E95B-65EB-45FB-B10A-3F019DF84A79}"/>
              </a:ext>
            </a:extLst>
          </p:cNvPr>
          <p:cNvSpPr/>
          <p:nvPr/>
        </p:nvSpPr>
        <p:spPr>
          <a:xfrm>
            <a:off x="4353169" y="5822462"/>
            <a:ext cx="3133969" cy="593969"/>
          </a:xfrm>
          <a:prstGeom prst="rect">
            <a:avLst/>
          </a:prstGeom>
          <a:noFill/>
          <a:ln w="4762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allout: Double Bent Line 9">
            <a:extLst>
              <a:ext uri="{FF2B5EF4-FFF2-40B4-BE49-F238E27FC236}">
                <a16:creationId xmlns:a16="http://schemas.microsoft.com/office/drawing/2014/main" id="{4F0C1C66-95C2-420C-AEDF-6D33CF26F4F0}"/>
              </a:ext>
            </a:extLst>
          </p:cNvPr>
          <p:cNvSpPr/>
          <p:nvPr/>
        </p:nvSpPr>
        <p:spPr>
          <a:xfrm>
            <a:off x="228658" y="5453884"/>
            <a:ext cx="2176701" cy="627797"/>
          </a:xfrm>
          <a:prstGeom prst="borderCallout3">
            <a:avLst>
              <a:gd name="adj1" fmla="val 56096"/>
              <a:gd name="adj2" fmla="val 101191"/>
              <a:gd name="adj3" fmla="val 54851"/>
              <a:gd name="adj4" fmla="val 100565"/>
              <a:gd name="adj5" fmla="val 109029"/>
              <a:gd name="adj6" fmla="val 164177"/>
              <a:gd name="adj7" fmla="val 107050"/>
              <a:gd name="adj8" fmla="val 186981"/>
            </a:avLst>
          </a:prstGeom>
          <a:solidFill>
            <a:schemeClr val="bg1"/>
          </a:solidFill>
          <a:ln w="6350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rgbClr val="7030A0"/>
                </a:solidFill>
              </a:rPr>
              <a:t>Narrative</a:t>
            </a:r>
            <a:endParaRPr lang="en-GB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966202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ircle: Hollow 4">
            <a:extLst>
              <a:ext uri="{FF2B5EF4-FFF2-40B4-BE49-F238E27FC236}">
                <a16:creationId xmlns:a16="http://schemas.microsoft.com/office/drawing/2014/main" id="{57D81E73-70BF-4477-91BD-066B690972AD}"/>
              </a:ext>
            </a:extLst>
          </p:cNvPr>
          <p:cNvSpPr/>
          <p:nvPr/>
        </p:nvSpPr>
        <p:spPr>
          <a:xfrm>
            <a:off x="5741755" y="4953000"/>
            <a:ext cx="720010" cy="730411"/>
          </a:xfrm>
          <a:custGeom>
            <a:avLst/>
            <a:gdLst>
              <a:gd name="connsiteX0" fmla="*/ 0 w 912627"/>
              <a:gd name="connsiteY0" fmla="*/ 456314 h 912627"/>
              <a:gd name="connsiteX1" fmla="*/ 456314 w 912627"/>
              <a:gd name="connsiteY1" fmla="*/ 0 h 912627"/>
              <a:gd name="connsiteX2" fmla="*/ 912628 w 912627"/>
              <a:gd name="connsiteY2" fmla="*/ 456314 h 912627"/>
              <a:gd name="connsiteX3" fmla="*/ 456314 w 912627"/>
              <a:gd name="connsiteY3" fmla="*/ 912628 h 912627"/>
              <a:gd name="connsiteX4" fmla="*/ 0 w 912627"/>
              <a:gd name="connsiteY4" fmla="*/ 456314 h 912627"/>
              <a:gd name="connsiteX5" fmla="*/ 228157 w 912627"/>
              <a:gd name="connsiteY5" fmla="*/ 456314 h 912627"/>
              <a:gd name="connsiteX6" fmla="*/ 456314 w 912627"/>
              <a:gd name="connsiteY6" fmla="*/ 684471 h 912627"/>
              <a:gd name="connsiteX7" fmla="*/ 684471 w 912627"/>
              <a:gd name="connsiteY7" fmla="*/ 456314 h 912627"/>
              <a:gd name="connsiteX8" fmla="*/ 456314 w 912627"/>
              <a:gd name="connsiteY8" fmla="*/ 228157 h 912627"/>
              <a:gd name="connsiteX9" fmla="*/ 228157 w 912627"/>
              <a:gd name="connsiteY9" fmla="*/ 456314 h 912627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684471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75749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8" fmla="*/ 466697 w 912628"/>
              <a:gd name="connsiteY8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56314 w 912628"/>
              <a:gd name="connsiteY5" fmla="*/ 228157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628" h="912628">
                <a:moveTo>
                  <a:pt x="0" y="456314"/>
                </a:moveTo>
                <a:cubicBezTo>
                  <a:pt x="0" y="204299"/>
                  <a:pt x="204299" y="0"/>
                  <a:pt x="456314" y="0"/>
                </a:cubicBezTo>
                <a:cubicBezTo>
                  <a:pt x="708329" y="0"/>
                  <a:pt x="912628" y="204299"/>
                  <a:pt x="912628" y="456314"/>
                </a:cubicBezTo>
                <a:cubicBezTo>
                  <a:pt x="912628" y="708329"/>
                  <a:pt x="708329" y="912628"/>
                  <a:pt x="456314" y="912628"/>
                </a:cubicBezTo>
                <a:cubicBezTo>
                  <a:pt x="204299" y="912628"/>
                  <a:pt x="0" y="708329"/>
                  <a:pt x="0" y="45631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4">
            <a:extLst>
              <a:ext uri="{FF2B5EF4-FFF2-40B4-BE49-F238E27FC236}">
                <a16:creationId xmlns:a16="http://schemas.microsoft.com/office/drawing/2014/main" id="{F6913B21-3C1E-4A76-B366-53F2290CA4F7}"/>
              </a:ext>
            </a:extLst>
          </p:cNvPr>
          <p:cNvSpPr/>
          <p:nvPr/>
        </p:nvSpPr>
        <p:spPr>
          <a:xfrm>
            <a:off x="5053015" y="4794089"/>
            <a:ext cx="720010" cy="730411"/>
          </a:xfrm>
          <a:custGeom>
            <a:avLst/>
            <a:gdLst>
              <a:gd name="connsiteX0" fmla="*/ 0 w 912627"/>
              <a:gd name="connsiteY0" fmla="*/ 456314 h 912627"/>
              <a:gd name="connsiteX1" fmla="*/ 456314 w 912627"/>
              <a:gd name="connsiteY1" fmla="*/ 0 h 912627"/>
              <a:gd name="connsiteX2" fmla="*/ 912628 w 912627"/>
              <a:gd name="connsiteY2" fmla="*/ 456314 h 912627"/>
              <a:gd name="connsiteX3" fmla="*/ 456314 w 912627"/>
              <a:gd name="connsiteY3" fmla="*/ 912628 h 912627"/>
              <a:gd name="connsiteX4" fmla="*/ 0 w 912627"/>
              <a:gd name="connsiteY4" fmla="*/ 456314 h 912627"/>
              <a:gd name="connsiteX5" fmla="*/ 228157 w 912627"/>
              <a:gd name="connsiteY5" fmla="*/ 456314 h 912627"/>
              <a:gd name="connsiteX6" fmla="*/ 456314 w 912627"/>
              <a:gd name="connsiteY6" fmla="*/ 684471 h 912627"/>
              <a:gd name="connsiteX7" fmla="*/ 684471 w 912627"/>
              <a:gd name="connsiteY7" fmla="*/ 456314 h 912627"/>
              <a:gd name="connsiteX8" fmla="*/ 456314 w 912627"/>
              <a:gd name="connsiteY8" fmla="*/ 228157 h 912627"/>
              <a:gd name="connsiteX9" fmla="*/ 228157 w 912627"/>
              <a:gd name="connsiteY9" fmla="*/ 456314 h 912627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684471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75749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8" fmla="*/ 466697 w 912628"/>
              <a:gd name="connsiteY8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56314 w 912628"/>
              <a:gd name="connsiteY5" fmla="*/ 228157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628" h="912628">
                <a:moveTo>
                  <a:pt x="0" y="456314"/>
                </a:moveTo>
                <a:cubicBezTo>
                  <a:pt x="0" y="204299"/>
                  <a:pt x="204299" y="0"/>
                  <a:pt x="456314" y="0"/>
                </a:cubicBezTo>
                <a:cubicBezTo>
                  <a:pt x="708329" y="0"/>
                  <a:pt x="912628" y="204299"/>
                  <a:pt x="912628" y="456314"/>
                </a:cubicBezTo>
                <a:cubicBezTo>
                  <a:pt x="912628" y="708329"/>
                  <a:pt x="708329" y="912628"/>
                  <a:pt x="456314" y="912628"/>
                </a:cubicBezTo>
                <a:cubicBezTo>
                  <a:pt x="204299" y="912628"/>
                  <a:pt x="0" y="708329"/>
                  <a:pt x="0" y="45631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le: Hollow 4">
            <a:extLst>
              <a:ext uri="{FF2B5EF4-FFF2-40B4-BE49-F238E27FC236}">
                <a16:creationId xmlns:a16="http://schemas.microsoft.com/office/drawing/2014/main" id="{DAE0B5B0-4EA3-496A-95C6-4D9919B162AF}"/>
              </a:ext>
            </a:extLst>
          </p:cNvPr>
          <p:cNvSpPr/>
          <p:nvPr/>
        </p:nvSpPr>
        <p:spPr>
          <a:xfrm>
            <a:off x="6437950" y="4794089"/>
            <a:ext cx="720010" cy="730411"/>
          </a:xfrm>
          <a:custGeom>
            <a:avLst/>
            <a:gdLst>
              <a:gd name="connsiteX0" fmla="*/ 0 w 912627"/>
              <a:gd name="connsiteY0" fmla="*/ 456314 h 912627"/>
              <a:gd name="connsiteX1" fmla="*/ 456314 w 912627"/>
              <a:gd name="connsiteY1" fmla="*/ 0 h 912627"/>
              <a:gd name="connsiteX2" fmla="*/ 912628 w 912627"/>
              <a:gd name="connsiteY2" fmla="*/ 456314 h 912627"/>
              <a:gd name="connsiteX3" fmla="*/ 456314 w 912627"/>
              <a:gd name="connsiteY3" fmla="*/ 912628 h 912627"/>
              <a:gd name="connsiteX4" fmla="*/ 0 w 912627"/>
              <a:gd name="connsiteY4" fmla="*/ 456314 h 912627"/>
              <a:gd name="connsiteX5" fmla="*/ 228157 w 912627"/>
              <a:gd name="connsiteY5" fmla="*/ 456314 h 912627"/>
              <a:gd name="connsiteX6" fmla="*/ 456314 w 912627"/>
              <a:gd name="connsiteY6" fmla="*/ 684471 h 912627"/>
              <a:gd name="connsiteX7" fmla="*/ 684471 w 912627"/>
              <a:gd name="connsiteY7" fmla="*/ 456314 h 912627"/>
              <a:gd name="connsiteX8" fmla="*/ 456314 w 912627"/>
              <a:gd name="connsiteY8" fmla="*/ 228157 h 912627"/>
              <a:gd name="connsiteX9" fmla="*/ 228157 w 912627"/>
              <a:gd name="connsiteY9" fmla="*/ 456314 h 912627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684471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75749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8" fmla="*/ 466697 w 912628"/>
              <a:gd name="connsiteY8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56314 w 912628"/>
              <a:gd name="connsiteY5" fmla="*/ 228157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628" h="912628">
                <a:moveTo>
                  <a:pt x="0" y="456314"/>
                </a:moveTo>
                <a:cubicBezTo>
                  <a:pt x="0" y="204299"/>
                  <a:pt x="204299" y="0"/>
                  <a:pt x="456314" y="0"/>
                </a:cubicBezTo>
                <a:cubicBezTo>
                  <a:pt x="708329" y="0"/>
                  <a:pt x="912628" y="204299"/>
                  <a:pt x="912628" y="456314"/>
                </a:cubicBezTo>
                <a:cubicBezTo>
                  <a:pt x="912628" y="708329"/>
                  <a:pt x="708329" y="912628"/>
                  <a:pt x="456314" y="912628"/>
                </a:cubicBezTo>
                <a:cubicBezTo>
                  <a:pt x="204299" y="912628"/>
                  <a:pt x="0" y="708329"/>
                  <a:pt x="0" y="45631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le: Hollow 4">
            <a:extLst>
              <a:ext uri="{FF2B5EF4-FFF2-40B4-BE49-F238E27FC236}">
                <a16:creationId xmlns:a16="http://schemas.microsoft.com/office/drawing/2014/main" id="{3A6509D3-642E-4552-9D21-418463D55323}"/>
              </a:ext>
            </a:extLst>
          </p:cNvPr>
          <p:cNvSpPr/>
          <p:nvPr/>
        </p:nvSpPr>
        <p:spPr>
          <a:xfrm>
            <a:off x="4409955" y="4482616"/>
            <a:ext cx="720010" cy="730411"/>
          </a:xfrm>
          <a:custGeom>
            <a:avLst/>
            <a:gdLst>
              <a:gd name="connsiteX0" fmla="*/ 0 w 912627"/>
              <a:gd name="connsiteY0" fmla="*/ 456314 h 912627"/>
              <a:gd name="connsiteX1" fmla="*/ 456314 w 912627"/>
              <a:gd name="connsiteY1" fmla="*/ 0 h 912627"/>
              <a:gd name="connsiteX2" fmla="*/ 912628 w 912627"/>
              <a:gd name="connsiteY2" fmla="*/ 456314 h 912627"/>
              <a:gd name="connsiteX3" fmla="*/ 456314 w 912627"/>
              <a:gd name="connsiteY3" fmla="*/ 912628 h 912627"/>
              <a:gd name="connsiteX4" fmla="*/ 0 w 912627"/>
              <a:gd name="connsiteY4" fmla="*/ 456314 h 912627"/>
              <a:gd name="connsiteX5" fmla="*/ 228157 w 912627"/>
              <a:gd name="connsiteY5" fmla="*/ 456314 h 912627"/>
              <a:gd name="connsiteX6" fmla="*/ 456314 w 912627"/>
              <a:gd name="connsiteY6" fmla="*/ 684471 h 912627"/>
              <a:gd name="connsiteX7" fmla="*/ 684471 w 912627"/>
              <a:gd name="connsiteY7" fmla="*/ 456314 h 912627"/>
              <a:gd name="connsiteX8" fmla="*/ 456314 w 912627"/>
              <a:gd name="connsiteY8" fmla="*/ 228157 h 912627"/>
              <a:gd name="connsiteX9" fmla="*/ 228157 w 912627"/>
              <a:gd name="connsiteY9" fmla="*/ 456314 h 912627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684471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75749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8" fmla="*/ 466697 w 912628"/>
              <a:gd name="connsiteY8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56314 w 912628"/>
              <a:gd name="connsiteY5" fmla="*/ 228157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628" h="912628">
                <a:moveTo>
                  <a:pt x="0" y="456314"/>
                </a:moveTo>
                <a:cubicBezTo>
                  <a:pt x="0" y="204299"/>
                  <a:pt x="204299" y="0"/>
                  <a:pt x="456314" y="0"/>
                </a:cubicBezTo>
                <a:cubicBezTo>
                  <a:pt x="708329" y="0"/>
                  <a:pt x="912628" y="204299"/>
                  <a:pt x="912628" y="456314"/>
                </a:cubicBezTo>
                <a:cubicBezTo>
                  <a:pt x="912628" y="708329"/>
                  <a:pt x="708329" y="912628"/>
                  <a:pt x="456314" y="912628"/>
                </a:cubicBezTo>
                <a:cubicBezTo>
                  <a:pt x="204299" y="912628"/>
                  <a:pt x="0" y="708329"/>
                  <a:pt x="0" y="45631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le: Hollow 4">
            <a:extLst>
              <a:ext uri="{FF2B5EF4-FFF2-40B4-BE49-F238E27FC236}">
                <a16:creationId xmlns:a16="http://schemas.microsoft.com/office/drawing/2014/main" id="{0CC0A28F-3F57-49CF-B6F0-34F461136487}"/>
              </a:ext>
            </a:extLst>
          </p:cNvPr>
          <p:cNvSpPr/>
          <p:nvPr/>
        </p:nvSpPr>
        <p:spPr>
          <a:xfrm>
            <a:off x="7083825" y="4482617"/>
            <a:ext cx="720010" cy="730411"/>
          </a:xfrm>
          <a:custGeom>
            <a:avLst/>
            <a:gdLst>
              <a:gd name="connsiteX0" fmla="*/ 0 w 912627"/>
              <a:gd name="connsiteY0" fmla="*/ 456314 h 912627"/>
              <a:gd name="connsiteX1" fmla="*/ 456314 w 912627"/>
              <a:gd name="connsiteY1" fmla="*/ 0 h 912627"/>
              <a:gd name="connsiteX2" fmla="*/ 912628 w 912627"/>
              <a:gd name="connsiteY2" fmla="*/ 456314 h 912627"/>
              <a:gd name="connsiteX3" fmla="*/ 456314 w 912627"/>
              <a:gd name="connsiteY3" fmla="*/ 912628 h 912627"/>
              <a:gd name="connsiteX4" fmla="*/ 0 w 912627"/>
              <a:gd name="connsiteY4" fmla="*/ 456314 h 912627"/>
              <a:gd name="connsiteX5" fmla="*/ 228157 w 912627"/>
              <a:gd name="connsiteY5" fmla="*/ 456314 h 912627"/>
              <a:gd name="connsiteX6" fmla="*/ 456314 w 912627"/>
              <a:gd name="connsiteY6" fmla="*/ 684471 h 912627"/>
              <a:gd name="connsiteX7" fmla="*/ 684471 w 912627"/>
              <a:gd name="connsiteY7" fmla="*/ 456314 h 912627"/>
              <a:gd name="connsiteX8" fmla="*/ 456314 w 912627"/>
              <a:gd name="connsiteY8" fmla="*/ 228157 h 912627"/>
              <a:gd name="connsiteX9" fmla="*/ 228157 w 912627"/>
              <a:gd name="connsiteY9" fmla="*/ 456314 h 912627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684471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75749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8" fmla="*/ 466697 w 912628"/>
              <a:gd name="connsiteY8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56314 w 912628"/>
              <a:gd name="connsiteY5" fmla="*/ 228157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628" h="912628">
                <a:moveTo>
                  <a:pt x="0" y="456314"/>
                </a:moveTo>
                <a:cubicBezTo>
                  <a:pt x="0" y="204299"/>
                  <a:pt x="204299" y="0"/>
                  <a:pt x="456314" y="0"/>
                </a:cubicBezTo>
                <a:cubicBezTo>
                  <a:pt x="708329" y="0"/>
                  <a:pt x="912628" y="204299"/>
                  <a:pt x="912628" y="456314"/>
                </a:cubicBezTo>
                <a:cubicBezTo>
                  <a:pt x="912628" y="708329"/>
                  <a:pt x="708329" y="912628"/>
                  <a:pt x="456314" y="912628"/>
                </a:cubicBezTo>
                <a:cubicBezTo>
                  <a:pt x="204299" y="912628"/>
                  <a:pt x="0" y="708329"/>
                  <a:pt x="0" y="45631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le: Hollow 4">
            <a:extLst>
              <a:ext uri="{FF2B5EF4-FFF2-40B4-BE49-F238E27FC236}">
                <a16:creationId xmlns:a16="http://schemas.microsoft.com/office/drawing/2014/main" id="{BD7C12CC-D971-49FA-81EB-792D75AB60E6}"/>
              </a:ext>
            </a:extLst>
          </p:cNvPr>
          <p:cNvSpPr/>
          <p:nvPr/>
        </p:nvSpPr>
        <p:spPr>
          <a:xfrm>
            <a:off x="3973038" y="3910015"/>
            <a:ext cx="720010" cy="730411"/>
          </a:xfrm>
          <a:custGeom>
            <a:avLst/>
            <a:gdLst>
              <a:gd name="connsiteX0" fmla="*/ 0 w 912627"/>
              <a:gd name="connsiteY0" fmla="*/ 456314 h 912627"/>
              <a:gd name="connsiteX1" fmla="*/ 456314 w 912627"/>
              <a:gd name="connsiteY1" fmla="*/ 0 h 912627"/>
              <a:gd name="connsiteX2" fmla="*/ 912628 w 912627"/>
              <a:gd name="connsiteY2" fmla="*/ 456314 h 912627"/>
              <a:gd name="connsiteX3" fmla="*/ 456314 w 912627"/>
              <a:gd name="connsiteY3" fmla="*/ 912628 h 912627"/>
              <a:gd name="connsiteX4" fmla="*/ 0 w 912627"/>
              <a:gd name="connsiteY4" fmla="*/ 456314 h 912627"/>
              <a:gd name="connsiteX5" fmla="*/ 228157 w 912627"/>
              <a:gd name="connsiteY5" fmla="*/ 456314 h 912627"/>
              <a:gd name="connsiteX6" fmla="*/ 456314 w 912627"/>
              <a:gd name="connsiteY6" fmla="*/ 684471 h 912627"/>
              <a:gd name="connsiteX7" fmla="*/ 684471 w 912627"/>
              <a:gd name="connsiteY7" fmla="*/ 456314 h 912627"/>
              <a:gd name="connsiteX8" fmla="*/ 456314 w 912627"/>
              <a:gd name="connsiteY8" fmla="*/ 228157 h 912627"/>
              <a:gd name="connsiteX9" fmla="*/ 228157 w 912627"/>
              <a:gd name="connsiteY9" fmla="*/ 456314 h 912627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684471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75749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8" fmla="*/ 466697 w 912628"/>
              <a:gd name="connsiteY8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56314 w 912628"/>
              <a:gd name="connsiteY5" fmla="*/ 228157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628" h="912628">
                <a:moveTo>
                  <a:pt x="0" y="456314"/>
                </a:moveTo>
                <a:cubicBezTo>
                  <a:pt x="0" y="204299"/>
                  <a:pt x="204299" y="0"/>
                  <a:pt x="456314" y="0"/>
                </a:cubicBezTo>
                <a:cubicBezTo>
                  <a:pt x="708329" y="0"/>
                  <a:pt x="912628" y="204299"/>
                  <a:pt x="912628" y="456314"/>
                </a:cubicBezTo>
                <a:cubicBezTo>
                  <a:pt x="912628" y="708329"/>
                  <a:pt x="708329" y="912628"/>
                  <a:pt x="456314" y="912628"/>
                </a:cubicBezTo>
                <a:cubicBezTo>
                  <a:pt x="204299" y="912628"/>
                  <a:pt x="0" y="708329"/>
                  <a:pt x="0" y="45631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le: Hollow 4">
            <a:extLst>
              <a:ext uri="{FF2B5EF4-FFF2-40B4-BE49-F238E27FC236}">
                <a16:creationId xmlns:a16="http://schemas.microsoft.com/office/drawing/2014/main" id="{DFC8DCD1-D367-4749-A324-E8B361EFBF02}"/>
              </a:ext>
            </a:extLst>
          </p:cNvPr>
          <p:cNvSpPr/>
          <p:nvPr/>
        </p:nvSpPr>
        <p:spPr>
          <a:xfrm>
            <a:off x="7513627" y="3910015"/>
            <a:ext cx="720010" cy="730411"/>
          </a:xfrm>
          <a:custGeom>
            <a:avLst/>
            <a:gdLst>
              <a:gd name="connsiteX0" fmla="*/ 0 w 912627"/>
              <a:gd name="connsiteY0" fmla="*/ 456314 h 912627"/>
              <a:gd name="connsiteX1" fmla="*/ 456314 w 912627"/>
              <a:gd name="connsiteY1" fmla="*/ 0 h 912627"/>
              <a:gd name="connsiteX2" fmla="*/ 912628 w 912627"/>
              <a:gd name="connsiteY2" fmla="*/ 456314 h 912627"/>
              <a:gd name="connsiteX3" fmla="*/ 456314 w 912627"/>
              <a:gd name="connsiteY3" fmla="*/ 912628 h 912627"/>
              <a:gd name="connsiteX4" fmla="*/ 0 w 912627"/>
              <a:gd name="connsiteY4" fmla="*/ 456314 h 912627"/>
              <a:gd name="connsiteX5" fmla="*/ 228157 w 912627"/>
              <a:gd name="connsiteY5" fmla="*/ 456314 h 912627"/>
              <a:gd name="connsiteX6" fmla="*/ 456314 w 912627"/>
              <a:gd name="connsiteY6" fmla="*/ 684471 h 912627"/>
              <a:gd name="connsiteX7" fmla="*/ 684471 w 912627"/>
              <a:gd name="connsiteY7" fmla="*/ 456314 h 912627"/>
              <a:gd name="connsiteX8" fmla="*/ 456314 w 912627"/>
              <a:gd name="connsiteY8" fmla="*/ 228157 h 912627"/>
              <a:gd name="connsiteX9" fmla="*/ 228157 w 912627"/>
              <a:gd name="connsiteY9" fmla="*/ 456314 h 912627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684471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75749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8" fmla="*/ 466697 w 912628"/>
              <a:gd name="connsiteY8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56314 w 912628"/>
              <a:gd name="connsiteY5" fmla="*/ 228157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628" h="912628">
                <a:moveTo>
                  <a:pt x="0" y="456314"/>
                </a:moveTo>
                <a:cubicBezTo>
                  <a:pt x="0" y="204299"/>
                  <a:pt x="204299" y="0"/>
                  <a:pt x="456314" y="0"/>
                </a:cubicBezTo>
                <a:cubicBezTo>
                  <a:pt x="708329" y="0"/>
                  <a:pt x="912628" y="204299"/>
                  <a:pt x="912628" y="456314"/>
                </a:cubicBezTo>
                <a:cubicBezTo>
                  <a:pt x="912628" y="708329"/>
                  <a:pt x="708329" y="912628"/>
                  <a:pt x="456314" y="912628"/>
                </a:cubicBezTo>
                <a:cubicBezTo>
                  <a:pt x="204299" y="912628"/>
                  <a:pt x="0" y="708329"/>
                  <a:pt x="0" y="45631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Circle: Hollow 4">
            <a:extLst>
              <a:ext uri="{FF2B5EF4-FFF2-40B4-BE49-F238E27FC236}">
                <a16:creationId xmlns:a16="http://schemas.microsoft.com/office/drawing/2014/main" id="{2A1C0F6C-E242-4557-B21D-FED03D3835D1}"/>
              </a:ext>
            </a:extLst>
          </p:cNvPr>
          <p:cNvSpPr/>
          <p:nvPr/>
        </p:nvSpPr>
        <p:spPr>
          <a:xfrm>
            <a:off x="3689945" y="3244774"/>
            <a:ext cx="720010" cy="730411"/>
          </a:xfrm>
          <a:custGeom>
            <a:avLst/>
            <a:gdLst>
              <a:gd name="connsiteX0" fmla="*/ 0 w 912627"/>
              <a:gd name="connsiteY0" fmla="*/ 456314 h 912627"/>
              <a:gd name="connsiteX1" fmla="*/ 456314 w 912627"/>
              <a:gd name="connsiteY1" fmla="*/ 0 h 912627"/>
              <a:gd name="connsiteX2" fmla="*/ 912628 w 912627"/>
              <a:gd name="connsiteY2" fmla="*/ 456314 h 912627"/>
              <a:gd name="connsiteX3" fmla="*/ 456314 w 912627"/>
              <a:gd name="connsiteY3" fmla="*/ 912628 h 912627"/>
              <a:gd name="connsiteX4" fmla="*/ 0 w 912627"/>
              <a:gd name="connsiteY4" fmla="*/ 456314 h 912627"/>
              <a:gd name="connsiteX5" fmla="*/ 228157 w 912627"/>
              <a:gd name="connsiteY5" fmla="*/ 456314 h 912627"/>
              <a:gd name="connsiteX6" fmla="*/ 456314 w 912627"/>
              <a:gd name="connsiteY6" fmla="*/ 684471 h 912627"/>
              <a:gd name="connsiteX7" fmla="*/ 684471 w 912627"/>
              <a:gd name="connsiteY7" fmla="*/ 456314 h 912627"/>
              <a:gd name="connsiteX8" fmla="*/ 456314 w 912627"/>
              <a:gd name="connsiteY8" fmla="*/ 228157 h 912627"/>
              <a:gd name="connsiteX9" fmla="*/ 228157 w 912627"/>
              <a:gd name="connsiteY9" fmla="*/ 456314 h 912627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684471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75749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8" fmla="*/ 466697 w 912628"/>
              <a:gd name="connsiteY8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56314 w 912628"/>
              <a:gd name="connsiteY5" fmla="*/ 228157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628" h="912628">
                <a:moveTo>
                  <a:pt x="0" y="456314"/>
                </a:moveTo>
                <a:cubicBezTo>
                  <a:pt x="0" y="204299"/>
                  <a:pt x="204299" y="0"/>
                  <a:pt x="456314" y="0"/>
                </a:cubicBezTo>
                <a:cubicBezTo>
                  <a:pt x="708329" y="0"/>
                  <a:pt x="912628" y="204299"/>
                  <a:pt x="912628" y="456314"/>
                </a:cubicBezTo>
                <a:cubicBezTo>
                  <a:pt x="912628" y="708329"/>
                  <a:pt x="708329" y="912628"/>
                  <a:pt x="456314" y="912628"/>
                </a:cubicBezTo>
                <a:cubicBezTo>
                  <a:pt x="204299" y="912628"/>
                  <a:pt x="0" y="708329"/>
                  <a:pt x="0" y="45631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Circle: Hollow 4">
            <a:extLst>
              <a:ext uri="{FF2B5EF4-FFF2-40B4-BE49-F238E27FC236}">
                <a16:creationId xmlns:a16="http://schemas.microsoft.com/office/drawing/2014/main" id="{00727815-47A8-4EA9-8899-E7B61D7E896A}"/>
              </a:ext>
            </a:extLst>
          </p:cNvPr>
          <p:cNvSpPr/>
          <p:nvPr/>
        </p:nvSpPr>
        <p:spPr>
          <a:xfrm>
            <a:off x="7775604" y="3259062"/>
            <a:ext cx="720010" cy="730411"/>
          </a:xfrm>
          <a:custGeom>
            <a:avLst/>
            <a:gdLst>
              <a:gd name="connsiteX0" fmla="*/ 0 w 912627"/>
              <a:gd name="connsiteY0" fmla="*/ 456314 h 912627"/>
              <a:gd name="connsiteX1" fmla="*/ 456314 w 912627"/>
              <a:gd name="connsiteY1" fmla="*/ 0 h 912627"/>
              <a:gd name="connsiteX2" fmla="*/ 912628 w 912627"/>
              <a:gd name="connsiteY2" fmla="*/ 456314 h 912627"/>
              <a:gd name="connsiteX3" fmla="*/ 456314 w 912627"/>
              <a:gd name="connsiteY3" fmla="*/ 912628 h 912627"/>
              <a:gd name="connsiteX4" fmla="*/ 0 w 912627"/>
              <a:gd name="connsiteY4" fmla="*/ 456314 h 912627"/>
              <a:gd name="connsiteX5" fmla="*/ 228157 w 912627"/>
              <a:gd name="connsiteY5" fmla="*/ 456314 h 912627"/>
              <a:gd name="connsiteX6" fmla="*/ 456314 w 912627"/>
              <a:gd name="connsiteY6" fmla="*/ 684471 h 912627"/>
              <a:gd name="connsiteX7" fmla="*/ 684471 w 912627"/>
              <a:gd name="connsiteY7" fmla="*/ 456314 h 912627"/>
              <a:gd name="connsiteX8" fmla="*/ 456314 w 912627"/>
              <a:gd name="connsiteY8" fmla="*/ 228157 h 912627"/>
              <a:gd name="connsiteX9" fmla="*/ 228157 w 912627"/>
              <a:gd name="connsiteY9" fmla="*/ 456314 h 912627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684471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75749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8" fmla="*/ 466697 w 912628"/>
              <a:gd name="connsiteY8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56314 w 912628"/>
              <a:gd name="connsiteY5" fmla="*/ 228157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628" h="912628">
                <a:moveTo>
                  <a:pt x="0" y="456314"/>
                </a:moveTo>
                <a:cubicBezTo>
                  <a:pt x="0" y="204299"/>
                  <a:pt x="204299" y="0"/>
                  <a:pt x="456314" y="0"/>
                </a:cubicBezTo>
                <a:cubicBezTo>
                  <a:pt x="708329" y="0"/>
                  <a:pt x="912628" y="204299"/>
                  <a:pt x="912628" y="456314"/>
                </a:cubicBezTo>
                <a:cubicBezTo>
                  <a:pt x="912628" y="708329"/>
                  <a:pt x="708329" y="912628"/>
                  <a:pt x="456314" y="912628"/>
                </a:cubicBezTo>
                <a:cubicBezTo>
                  <a:pt x="204299" y="912628"/>
                  <a:pt x="0" y="708329"/>
                  <a:pt x="0" y="45631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ircle: Hollow 4">
            <a:extLst>
              <a:ext uri="{FF2B5EF4-FFF2-40B4-BE49-F238E27FC236}">
                <a16:creationId xmlns:a16="http://schemas.microsoft.com/office/drawing/2014/main" id="{EDD10AA9-791A-4F80-B635-2ADF6CE760C1}"/>
              </a:ext>
            </a:extLst>
          </p:cNvPr>
          <p:cNvSpPr/>
          <p:nvPr/>
        </p:nvSpPr>
        <p:spPr>
          <a:xfrm>
            <a:off x="7652726" y="2528563"/>
            <a:ext cx="720010" cy="730411"/>
          </a:xfrm>
          <a:custGeom>
            <a:avLst/>
            <a:gdLst>
              <a:gd name="connsiteX0" fmla="*/ 0 w 912627"/>
              <a:gd name="connsiteY0" fmla="*/ 456314 h 912627"/>
              <a:gd name="connsiteX1" fmla="*/ 456314 w 912627"/>
              <a:gd name="connsiteY1" fmla="*/ 0 h 912627"/>
              <a:gd name="connsiteX2" fmla="*/ 912628 w 912627"/>
              <a:gd name="connsiteY2" fmla="*/ 456314 h 912627"/>
              <a:gd name="connsiteX3" fmla="*/ 456314 w 912627"/>
              <a:gd name="connsiteY3" fmla="*/ 912628 h 912627"/>
              <a:gd name="connsiteX4" fmla="*/ 0 w 912627"/>
              <a:gd name="connsiteY4" fmla="*/ 456314 h 912627"/>
              <a:gd name="connsiteX5" fmla="*/ 228157 w 912627"/>
              <a:gd name="connsiteY5" fmla="*/ 456314 h 912627"/>
              <a:gd name="connsiteX6" fmla="*/ 456314 w 912627"/>
              <a:gd name="connsiteY6" fmla="*/ 684471 h 912627"/>
              <a:gd name="connsiteX7" fmla="*/ 684471 w 912627"/>
              <a:gd name="connsiteY7" fmla="*/ 456314 h 912627"/>
              <a:gd name="connsiteX8" fmla="*/ 456314 w 912627"/>
              <a:gd name="connsiteY8" fmla="*/ 228157 h 912627"/>
              <a:gd name="connsiteX9" fmla="*/ 228157 w 912627"/>
              <a:gd name="connsiteY9" fmla="*/ 456314 h 912627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684471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75749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8" fmla="*/ 466697 w 912628"/>
              <a:gd name="connsiteY8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56314 w 912628"/>
              <a:gd name="connsiteY5" fmla="*/ 228157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628" h="912628">
                <a:moveTo>
                  <a:pt x="0" y="456314"/>
                </a:moveTo>
                <a:cubicBezTo>
                  <a:pt x="0" y="204299"/>
                  <a:pt x="204299" y="0"/>
                  <a:pt x="456314" y="0"/>
                </a:cubicBezTo>
                <a:cubicBezTo>
                  <a:pt x="708329" y="0"/>
                  <a:pt x="912628" y="204299"/>
                  <a:pt x="912628" y="456314"/>
                </a:cubicBezTo>
                <a:cubicBezTo>
                  <a:pt x="912628" y="708329"/>
                  <a:pt x="708329" y="912628"/>
                  <a:pt x="456314" y="912628"/>
                </a:cubicBezTo>
                <a:cubicBezTo>
                  <a:pt x="204299" y="912628"/>
                  <a:pt x="0" y="708329"/>
                  <a:pt x="0" y="45631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Circle: Hollow 4">
            <a:extLst>
              <a:ext uri="{FF2B5EF4-FFF2-40B4-BE49-F238E27FC236}">
                <a16:creationId xmlns:a16="http://schemas.microsoft.com/office/drawing/2014/main" id="{C7E25B7B-BDE6-4660-99FB-670858254844}"/>
              </a:ext>
            </a:extLst>
          </p:cNvPr>
          <p:cNvSpPr/>
          <p:nvPr/>
        </p:nvSpPr>
        <p:spPr>
          <a:xfrm>
            <a:off x="3789010" y="2531463"/>
            <a:ext cx="720010" cy="730411"/>
          </a:xfrm>
          <a:custGeom>
            <a:avLst/>
            <a:gdLst>
              <a:gd name="connsiteX0" fmla="*/ 0 w 912627"/>
              <a:gd name="connsiteY0" fmla="*/ 456314 h 912627"/>
              <a:gd name="connsiteX1" fmla="*/ 456314 w 912627"/>
              <a:gd name="connsiteY1" fmla="*/ 0 h 912627"/>
              <a:gd name="connsiteX2" fmla="*/ 912628 w 912627"/>
              <a:gd name="connsiteY2" fmla="*/ 456314 h 912627"/>
              <a:gd name="connsiteX3" fmla="*/ 456314 w 912627"/>
              <a:gd name="connsiteY3" fmla="*/ 912628 h 912627"/>
              <a:gd name="connsiteX4" fmla="*/ 0 w 912627"/>
              <a:gd name="connsiteY4" fmla="*/ 456314 h 912627"/>
              <a:gd name="connsiteX5" fmla="*/ 228157 w 912627"/>
              <a:gd name="connsiteY5" fmla="*/ 456314 h 912627"/>
              <a:gd name="connsiteX6" fmla="*/ 456314 w 912627"/>
              <a:gd name="connsiteY6" fmla="*/ 684471 h 912627"/>
              <a:gd name="connsiteX7" fmla="*/ 684471 w 912627"/>
              <a:gd name="connsiteY7" fmla="*/ 456314 h 912627"/>
              <a:gd name="connsiteX8" fmla="*/ 456314 w 912627"/>
              <a:gd name="connsiteY8" fmla="*/ 228157 h 912627"/>
              <a:gd name="connsiteX9" fmla="*/ 228157 w 912627"/>
              <a:gd name="connsiteY9" fmla="*/ 456314 h 912627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684471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75749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8" fmla="*/ 466697 w 912628"/>
              <a:gd name="connsiteY8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56314 w 912628"/>
              <a:gd name="connsiteY5" fmla="*/ 228157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628" h="912628">
                <a:moveTo>
                  <a:pt x="0" y="456314"/>
                </a:moveTo>
                <a:cubicBezTo>
                  <a:pt x="0" y="204299"/>
                  <a:pt x="204299" y="0"/>
                  <a:pt x="456314" y="0"/>
                </a:cubicBezTo>
                <a:cubicBezTo>
                  <a:pt x="708329" y="0"/>
                  <a:pt x="912628" y="204299"/>
                  <a:pt x="912628" y="456314"/>
                </a:cubicBezTo>
                <a:cubicBezTo>
                  <a:pt x="912628" y="708329"/>
                  <a:pt x="708329" y="912628"/>
                  <a:pt x="456314" y="912628"/>
                </a:cubicBezTo>
                <a:cubicBezTo>
                  <a:pt x="204299" y="912628"/>
                  <a:pt x="0" y="708329"/>
                  <a:pt x="0" y="45631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Circle: Hollow 4">
            <a:extLst>
              <a:ext uri="{FF2B5EF4-FFF2-40B4-BE49-F238E27FC236}">
                <a16:creationId xmlns:a16="http://schemas.microsoft.com/office/drawing/2014/main" id="{AFF3791A-2498-4410-A548-F08395EFEE98}"/>
              </a:ext>
            </a:extLst>
          </p:cNvPr>
          <p:cNvSpPr/>
          <p:nvPr/>
        </p:nvSpPr>
        <p:spPr>
          <a:xfrm>
            <a:off x="4149015" y="1915381"/>
            <a:ext cx="720010" cy="730411"/>
          </a:xfrm>
          <a:custGeom>
            <a:avLst/>
            <a:gdLst>
              <a:gd name="connsiteX0" fmla="*/ 0 w 912627"/>
              <a:gd name="connsiteY0" fmla="*/ 456314 h 912627"/>
              <a:gd name="connsiteX1" fmla="*/ 456314 w 912627"/>
              <a:gd name="connsiteY1" fmla="*/ 0 h 912627"/>
              <a:gd name="connsiteX2" fmla="*/ 912628 w 912627"/>
              <a:gd name="connsiteY2" fmla="*/ 456314 h 912627"/>
              <a:gd name="connsiteX3" fmla="*/ 456314 w 912627"/>
              <a:gd name="connsiteY3" fmla="*/ 912628 h 912627"/>
              <a:gd name="connsiteX4" fmla="*/ 0 w 912627"/>
              <a:gd name="connsiteY4" fmla="*/ 456314 h 912627"/>
              <a:gd name="connsiteX5" fmla="*/ 228157 w 912627"/>
              <a:gd name="connsiteY5" fmla="*/ 456314 h 912627"/>
              <a:gd name="connsiteX6" fmla="*/ 456314 w 912627"/>
              <a:gd name="connsiteY6" fmla="*/ 684471 h 912627"/>
              <a:gd name="connsiteX7" fmla="*/ 684471 w 912627"/>
              <a:gd name="connsiteY7" fmla="*/ 456314 h 912627"/>
              <a:gd name="connsiteX8" fmla="*/ 456314 w 912627"/>
              <a:gd name="connsiteY8" fmla="*/ 228157 h 912627"/>
              <a:gd name="connsiteX9" fmla="*/ 228157 w 912627"/>
              <a:gd name="connsiteY9" fmla="*/ 456314 h 912627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684471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75749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8" fmla="*/ 466697 w 912628"/>
              <a:gd name="connsiteY8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56314 w 912628"/>
              <a:gd name="connsiteY5" fmla="*/ 228157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628" h="912628">
                <a:moveTo>
                  <a:pt x="0" y="456314"/>
                </a:moveTo>
                <a:cubicBezTo>
                  <a:pt x="0" y="204299"/>
                  <a:pt x="204299" y="0"/>
                  <a:pt x="456314" y="0"/>
                </a:cubicBezTo>
                <a:cubicBezTo>
                  <a:pt x="708329" y="0"/>
                  <a:pt x="912628" y="204299"/>
                  <a:pt x="912628" y="456314"/>
                </a:cubicBezTo>
                <a:cubicBezTo>
                  <a:pt x="912628" y="708329"/>
                  <a:pt x="708329" y="912628"/>
                  <a:pt x="456314" y="912628"/>
                </a:cubicBezTo>
                <a:cubicBezTo>
                  <a:pt x="204299" y="912628"/>
                  <a:pt x="0" y="708329"/>
                  <a:pt x="0" y="45631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Circle: Hollow 4">
            <a:extLst>
              <a:ext uri="{FF2B5EF4-FFF2-40B4-BE49-F238E27FC236}">
                <a16:creationId xmlns:a16="http://schemas.microsoft.com/office/drawing/2014/main" id="{60D9BC41-BB34-42AA-BF9C-A83F027ED869}"/>
              </a:ext>
            </a:extLst>
          </p:cNvPr>
          <p:cNvSpPr/>
          <p:nvPr/>
        </p:nvSpPr>
        <p:spPr>
          <a:xfrm>
            <a:off x="7273934" y="1918281"/>
            <a:ext cx="720010" cy="730411"/>
          </a:xfrm>
          <a:custGeom>
            <a:avLst/>
            <a:gdLst>
              <a:gd name="connsiteX0" fmla="*/ 0 w 912627"/>
              <a:gd name="connsiteY0" fmla="*/ 456314 h 912627"/>
              <a:gd name="connsiteX1" fmla="*/ 456314 w 912627"/>
              <a:gd name="connsiteY1" fmla="*/ 0 h 912627"/>
              <a:gd name="connsiteX2" fmla="*/ 912628 w 912627"/>
              <a:gd name="connsiteY2" fmla="*/ 456314 h 912627"/>
              <a:gd name="connsiteX3" fmla="*/ 456314 w 912627"/>
              <a:gd name="connsiteY3" fmla="*/ 912628 h 912627"/>
              <a:gd name="connsiteX4" fmla="*/ 0 w 912627"/>
              <a:gd name="connsiteY4" fmla="*/ 456314 h 912627"/>
              <a:gd name="connsiteX5" fmla="*/ 228157 w 912627"/>
              <a:gd name="connsiteY5" fmla="*/ 456314 h 912627"/>
              <a:gd name="connsiteX6" fmla="*/ 456314 w 912627"/>
              <a:gd name="connsiteY6" fmla="*/ 684471 h 912627"/>
              <a:gd name="connsiteX7" fmla="*/ 684471 w 912627"/>
              <a:gd name="connsiteY7" fmla="*/ 456314 h 912627"/>
              <a:gd name="connsiteX8" fmla="*/ 456314 w 912627"/>
              <a:gd name="connsiteY8" fmla="*/ 228157 h 912627"/>
              <a:gd name="connsiteX9" fmla="*/ 228157 w 912627"/>
              <a:gd name="connsiteY9" fmla="*/ 456314 h 912627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684471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75749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8" fmla="*/ 466697 w 912628"/>
              <a:gd name="connsiteY8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56314 w 912628"/>
              <a:gd name="connsiteY5" fmla="*/ 228157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628" h="912628">
                <a:moveTo>
                  <a:pt x="0" y="456314"/>
                </a:moveTo>
                <a:cubicBezTo>
                  <a:pt x="0" y="204299"/>
                  <a:pt x="204299" y="0"/>
                  <a:pt x="456314" y="0"/>
                </a:cubicBezTo>
                <a:cubicBezTo>
                  <a:pt x="708329" y="0"/>
                  <a:pt x="912628" y="204299"/>
                  <a:pt x="912628" y="456314"/>
                </a:cubicBezTo>
                <a:cubicBezTo>
                  <a:pt x="912628" y="708329"/>
                  <a:pt x="708329" y="912628"/>
                  <a:pt x="456314" y="912628"/>
                </a:cubicBezTo>
                <a:cubicBezTo>
                  <a:pt x="204299" y="912628"/>
                  <a:pt x="0" y="708329"/>
                  <a:pt x="0" y="45631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Circle: Hollow 4">
            <a:extLst>
              <a:ext uri="{FF2B5EF4-FFF2-40B4-BE49-F238E27FC236}">
                <a16:creationId xmlns:a16="http://schemas.microsoft.com/office/drawing/2014/main" id="{1A87CD41-721F-4D96-8875-29090FD999F6}"/>
              </a:ext>
            </a:extLst>
          </p:cNvPr>
          <p:cNvSpPr/>
          <p:nvPr/>
        </p:nvSpPr>
        <p:spPr>
          <a:xfrm>
            <a:off x="4698350" y="1449309"/>
            <a:ext cx="720010" cy="730411"/>
          </a:xfrm>
          <a:custGeom>
            <a:avLst/>
            <a:gdLst>
              <a:gd name="connsiteX0" fmla="*/ 0 w 912627"/>
              <a:gd name="connsiteY0" fmla="*/ 456314 h 912627"/>
              <a:gd name="connsiteX1" fmla="*/ 456314 w 912627"/>
              <a:gd name="connsiteY1" fmla="*/ 0 h 912627"/>
              <a:gd name="connsiteX2" fmla="*/ 912628 w 912627"/>
              <a:gd name="connsiteY2" fmla="*/ 456314 h 912627"/>
              <a:gd name="connsiteX3" fmla="*/ 456314 w 912627"/>
              <a:gd name="connsiteY3" fmla="*/ 912628 h 912627"/>
              <a:gd name="connsiteX4" fmla="*/ 0 w 912627"/>
              <a:gd name="connsiteY4" fmla="*/ 456314 h 912627"/>
              <a:gd name="connsiteX5" fmla="*/ 228157 w 912627"/>
              <a:gd name="connsiteY5" fmla="*/ 456314 h 912627"/>
              <a:gd name="connsiteX6" fmla="*/ 456314 w 912627"/>
              <a:gd name="connsiteY6" fmla="*/ 684471 h 912627"/>
              <a:gd name="connsiteX7" fmla="*/ 684471 w 912627"/>
              <a:gd name="connsiteY7" fmla="*/ 456314 h 912627"/>
              <a:gd name="connsiteX8" fmla="*/ 456314 w 912627"/>
              <a:gd name="connsiteY8" fmla="*/ 228157 h 912627"/>
              <a:gd name="connsiteX9" fmla="*/ 228157 w 912627"/>
              <a:gd name="connsiteY9" fmla="*/ 456314 h 912627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684471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75749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8" fmla="*/ 466697 w 912628"/>
              <a:gd name="connsiteY8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56314 w 912628"/>
              <a:gd name="connsiteY5" fmla="*/ 228157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628" h="912628">
                <a:moveTo>
                  <a:pt x="0" y="456314"/>
                </a:moveTo>
                <a:cubicBezTo>
                  <a:pt x="0" y="204299"/>
                  <a:pt x="204299" y="0"/>
                  <a:pt x="456314" y="0"/>
                </a:cubicBezTo>
                <a:cubicBezTo>
                  <a:pt x="708329" y="0"/>
                  <a:pt x="912628" y="204299"/>
                  <a:pt x="912628" y="456314"/>
                </a:cubicBezTo>
                <a:cubicBezTo>
                  <a:pt x="912628" y="708329"/>
                  <a:pt x="708329" y="912628"/>
                  <a:pt x="456314" y="912628"/>
                </a:cubicBezTo>
                <a:cubicBezTo>
                  <a:pt x="204299" y="912628"/>
                  <a:pt x="0" y="708329"/>
                  <a:pt x="0" y="45631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Circle: Hollow 4">
            <a:extLst>
              <a:ext uri="{FF2B5EF4-FFF2-40B4-BE49-F238E27FC236}">
                <a16:creationId xmlns:a16="http://schemas.microsoft.com/office/drawing/2014/main" id="{F000327F-F1B0-4E28-A1E6-FD1EFC0A79D1}"/>
              </a:ext>
            </a:extLst>
          </p:cNvPr>
          <p:cNvSpPr/>
          <p:nvPr/>
        </p:nvSpPr>
        <p:spPr>
          <a:xfrm>
            <a:off x="6724599" y="1449308"/>
            <a:ext cx="720010" cy="730411"/>
          </a:xfrm>
          <a:custGeom>
            <a:avLst/>
            <a:gdLst>
              <a:gd name="connsiteX0" fmla="*/ 0 w 912627"/>
              <a:gd name="connsiteY0" fmla="*/ 456314 h 912627"/>
              <a:gd name="connsiteX1" fmla="*/ 456314 w 912627"/>
              <a:gd name="connsiteY1" fmla="*/ 0 h 912627"/>
              <a:gd name="connsiteX2" fmla="*/ 912628 w 912627"/>
              <a:gd name="connsiteY2" fmla="*/ 456314 h 912627"/>
              <a:gd name="connsiteX3" fmla="*/ 456314 w 912627"/>
              <a:gd name="connsiteY3" fmla="*/ 912628 h 912627"/>
              <a:gd name="connsiteX4" fmla="*/ 0 w 912627"/>
              <a:gd name="connsiteY4" fmla="*/ 456314 h 912627"/>
              <a:gd name="connsiteX5" fmla="*/ 228157 w 912627"/>
              <a:gd name="connsiteY5" fmla="*/ 456314 h 912627"/>
              <a:gd name="connsiteX6" fmla="*/ 456314 w 912627"/>
              <a:gd name="connsiteY6" fmla="*/ 684471 h 912627"/>
              <a:gd name="connsiteX7" fmla="*/ 684471 w 912627"/>
              <a:gd name="connsiteY7" fmla="*/ 456314 h 912627"/>
              <a:gd name="connsiteX8" fmla="*/ 456314 w 912627"/>
              <a:gd name="connsiteY8" fmla="*/ 228157 h 912627"/>
              <a:gd name="connsiteX9" fmla="*/ 228157 w 912627"/>
              <a:gd name="connsiteY9" fmla="*/ 456314 h 912627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684471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75749 w 912628"/>
              <a:gd name="connsiteY7" fmla="*/ 456314 h 912628"/>
              <a:gd name="connsiteX8" fmla="*/ 456314 w 912628"/>
              <a:gd name="connsiteY8" fmla="*/ 228157 h 912628"/>
              <a:gd name="connsiteX9" fmla="*/ 466697 w 912628"/>
              <a:gd name="connsiteY9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66697 w 912628"/>
              <a:gd name="connsiteY5" fmla="*/ 456314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8" fmla="*/ 466697 w 912628"/>
              <a:gd name="connsiteY8" fmla="*/ 456314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  <a:gd name="connsiteX5" fmla="*/ 456314 w 912628"/>
              <a:gd name="connsiteY5" fmla="*/ 228157 h 912628"/>
              <a:gd name="connsiteX6" fmla="*/ 456314 w 912628"/>
              <a:gd name="connsiteY6" fmla="*/ 684471 h 912628"/>
              <a:gd name="connsiteX7" fmla="*/ 456314 w 912628"/>
              <a:gd name="connsiteY7" fmla="*/ 228157 h 912628"/>
              <a:gd name="connsiteX0" fmla="*/ 0 w 912628"/>
              <a:gd name="connsiteY0" fmla="*/ 456314 h 912628"/>
              <a:gd name="connsiteX1" fmla="*/ 456314 w 912628"/>
              <a:gd name="connsiteY1" fmla="*/ 0 h 912628"/>
              <a:gd name="connsiteX2" fmla="*/ 912628 w 912628"/>
              <a:gd name="connsiteY2" fmla="*/ 456314 h 912628"/>
              <a:gd name="connsiteX3" fmla="*/ 456314 w 912628"/>
              <a:gd name="connsiteY3" fmla="*/ 912628 h 912628"/>
              <a:gd name="connsiteX4" fmla="*/ 0 w 912628"/>
              <a:gd name="connsiteY4" fmla="*/ 456314 h 91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628" h="912628">
                <a:moveTo>
                  <a:pt x="0" y="456314"/>
                </a:moveTo>
                <a:cubicBezTo>
                  <a:pt x="0" y="204299"/>
                  <a:pt x="204299" y="0"/>
                  <a:pt x="456314" y="0"/>
                </a:cubicBezTo>
                <a:cubicBezTo>
                  <a:pt x="708329" y="0"/>
                  <a:pt x="912628" y="204299"/>
                  <a:pt x="912628" y="456314"/>
                </a:cubicBezTo>
                <a:cubicBezTo>
                  <a:pt x="912628" y="708329"/>
                  <a:pt x="708329" y="912628"/>
                  <a:pt x="456314" y="912628"/>
                </a:cubicBezTo>
                <a:cubicBezTo>
                  <a:pt x="204299" y="912628"/>
                  <a:pt x="0" y="708329"/>
                  <a:pt x="0" y="45631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DFEF05A-9FD5-48A3-93A0-D7707490B586}"/>
              </a:ext>
            </a:extLst>
          </p:cNvPr>
          <p:cNvSpPr/>
          <p:nvPr/>
        </p:nvSpPr>
        <p:spPr>
          <a:xfrm>
            <a:off x="6626" y="5555370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sz="8000" b="0" cap="none" spc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losure</a:t>
            </a:r>
          </a:p>
        </p:txBody>
      </p:sp>
    </p:spTree>
    <p:extLst>
      <p:ext uri="{BB962C8B-B14F-4D97-AF65-F5344CB8AC3E}">
        <p14:creationId xmlns:p14="http://schemas.microsoft.com/office/powerpoint/2010/main" val="221850703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BCE8C96C-B03F-4C8B-A2BF-ED6BF65AE1C1}"/>
              </a:ext>
            </a:extLst>
          </p:cNvPr>
          <p:cNvGrpSpPr/>
          <p:nvPr/>
        </p:nvGrpSpPr>
        <p:grpSpPr>
          <a:xfrm>
            <a:off x="2638337" y="1668693"/>
            <a:ext cx="6915325" cy="3520613"/>
            <a:chOff x="1621791" y="1668693"/>
            <a:chExt cx="6915325" cy="352061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3013779-97E3-47D9-911B-AD3794B6D34E}"/>
                </a:ext>
              </a:extLst>
            </p:cNvPr>
            <p:cNvGrpSpPr/>
            <p:nvPr/>
          </p:nvGrpSpPr>
          <p:grpSpPr>
            <a:xfrm>
              <a:off x="1621791" y="1668693"/>
              <a:ext cx="720010" cy="3494109"/>
              <a:chOff x="1615685" y="986512"/>
              <a:chExt cx="720010" cy="3494109"/>
            </a:xfrm>
          </p:grpSpPr>
          <p:sp>
            <p:nvSpPr>
              <p:cNvPr id="5" name="Circle: Hollow 4">
                <a:extLst>
                  <a:ext uri="{FF2B5EF4-FFF2-40B4-BE49-F238E27FC236}">
                    <a16:creationId xmlns:a16="http://schemas.microsoft.com/office/drawing/2014/main" id="{57D81E73-70BF-4477-91BD-066B690972AD}"/>
                  </a:ext>
                </a:extLst>
              </p:cNvPr>
              <p:cNvSpPr/>
              <p:nvPr/>
            </p:nvSpPr>
            <p:spPr>
              <a:xfrm>
                <a:off x="1615685" y="98651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Circle: Hollow 4">
                <a:extLst>
                  <a:ext uri="{FF2B5EF4-FFF2-40B4-BE49-F238E27FC236}">
                    <a16:creationId xmlns:a16="http://schemas.microsoft.com/office/drawing/2014/main" id="{A703E195-FE3A-4397-9C81-229F22991EFA}"/>
                  </a:ext>
                </a:extLst>
              </p:cNvPr>
              <p:cNvSpPr/>
              <p:nvPr/>
            </p:nvSpPr>
            <p:spPr>
              <a:xfrm>
                <a:off x="1615685" y="238130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Circle: Hollow 4">
                <a:extLst>
                  <a:ext uri="{FF2B5EF4-FFF2-40B4-BE49-F238E27FC236}">
                    <a16:creationId xmlns:a16="http://schemas.microsoft.com/office/drawing/2014/main" id="{A329B3D3-1AE3-4569-A20D-3685E35FE542}"/>
                  </a:ext>
                </a:extLst>
              </p:cNvPr>
              <p:cNvSpPr/>
              <p:nvPr/>
            </p:nvSpPr>
            <p:spPr>
              <a:xfrm>
                <a:off x="1615685" y="375021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80CF76-5481-4AED-B813-BDD0F5BA843B}"/>
                </a:ext>
              </a:extLst>
            </p:cNvPr>
            <p:cNvGrpSpPr/>
            <p:nvPr/>
          </p:nvGrpSpPr>
          <p:grpSpPr>
            <a:xfrm>
              <a:off x="3686896" y="1695197"/>
              <a:ext cx="720010" cy="3494109"/>
              <a:chOff x="3680790" y="1013016"/>
              <a:chExt cx="720010" cy="3494109"/>
            </a:xfrm>
          </p:grpSpPr>
          <p:sp>
            <p:nvSpPr>
              <p:cNvPr id="9" name="Circle: Hollow 4">
                <a:extLst>
                  <a:ext uri="{FF2B5EF4-FFF2-40B4-BE49-F238E27FC236}">
                    <a16:creationId xmlns:a16="http://schemas.microsoft.com/office/drawing/2014/main" id="{19BFE86D-16EB-46D7-903C-6D5FDCA1069D}"/>
                  </a:ext>
                </a:extLst>
              </p:cNvPr>
              <p:cNvSpPr/>
              <p:nvPr/>
            </p:nvSpPr>
            <p:spPr>
              <a:xfrm>
                <a:off x="3680790" y="1013016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ircle: Hollow 4">
                <a:extLst>
                  <a:ext uri="{FF2B5EF4-FFF2-40B4-BE49-F238E27FC236}">
                    <a16:creationId xmlns:a16="http://schemas.microsoft.com/office/drawing/2014/main" id="{8EA94A4E-4DA7-4A99-BC60-E3ECA0343927}"/>
                  </a:ext>
                </a:extLst>
              </p:cNvPr>
              <p:cNvSpPr/>
              <p:nvPr/>
            </p:nvSpPr>
            <p:spPr>
              <a:xfrm>
                <a:off x="3680790" y="2407807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Circle: Hollow 4">
                <a:extLst>
                  <a:ext uri="{FF2B5EF4-FFF2-40B4-BE49-F238E27FC236}">
                    <a16:creationId xmlns:a16="http://schemas.microsoft.com/office/drawing/2014/main" id="{CC01FF56-CE8A-48FC-8D1E-87F0FDB3AD66}"/>
                  </a:ext>
                </a:extLst>
              </p:cNvPr>
              <p:cNvSpPr/>
              <p:nvPr/>
            </p:nvSpPr>
            <p:spPr>
              <a:xfrm>
                <a:off x="3680790" y="377671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A9B9A6-086B-4227-96B3-0DEEA43252FE}"/>
                </a:ext>
              </a:extLst>
            </p:cNvPr>
            <p:cNvGrpSpPr/>
            <p:nvPr/>
          </p:nvGrpSpPr>
          <p:grpSpPr>
            <a:xfrm>
              <a:off x="5752001" y="1695197"/>
              <a:ext cx="720010" cy="3494109"/>
              <a:chOff x="5745895" y="1013016"/>
              <a:chExt cx="720010" cy="3494109"/>
            </a:xfrm>
          </p:grpSpPr>
          <p:sp>
            <p:nvSpPr>
              <p:cNvPr id="14" name="Circle: Hollow 4">
                <a:extLst>
                  <a:ext uri="{FF2B5EF4-FFF2-40B4-BE49-F238E27FC236}">
                    <a16:creationId xmlns:a16="http://schemas.microsoft.com/office/drawing/2014/main" id="{8ABADA5A-889F-4C5E-8CF0-892BBD080D10}"/>
                  </a:ext>
                </a:extLst>
              </p:cNvPr>
              <p:cNvSpPr/>
              <p:nvPr/>
            </p:nvSpPr>
            <p:spPr>
              <a:xfrm>
                <a:off x="5745895" y="1013016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Circle: Hollow 4">
                <a:extLst>
                  <a:ext uri="{FF2B5EF4-FFF2-40B4-BE49-F238E27FC236}">
                    <a16:creationId xmlns:a16="http://schemas.microsoft.com/office/drawing/2014/main" id="{BA55A663-5A1C-4E46-A241-899CFC476D65}"/>
                  </a:ext>
                </a:extLst>
              </p:cNvPr>
              <p:cNvSpPr/>
              <p:nvPr/>
            </p:nvSpPr>
            <p:spPr>
              <a:xfrm>
                <a:off x="5745895" y="2407807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Circle: Hollow 4">
                <a:extLst>
                  <a:ext uri="{FF2B5EF4-FFF2-40B4-BE49-F238E27FC236}">
                    <a16:creationId xmlns:a16="http://schemas.microsoft.com/office/drawing/2014/main" id="{8BD8356F-40AA-425B-AF5D-95C839046128}"/>
                  </a:ext>
                </a:extLst>
              </p:cNvPr>
              <p:cNvSpPr/>
              <p:nvPr/>
            </p:nvSpPr>
            <p:spPr>
              <a:xfrm>
                <a:off x="5745895" y="377671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83F9BC7-4B4A-4FA1-B49D-D890135804EA}"/>
                </a:ext>
              </a:extLst>
            </p:cNvPr>
            <p:cNvGrpSpPr/>
            <p:nvPr/>
          </p:nvGrpSpPr>
          <p:grpSpPr>
            <a:xfrm>
              <a:off x="7817106" y="1668693"/>
              <a:ext cx="720010" cy="3494109"/>
              <a:chOff x="7811000" y="986512"/>
              <a:chExt cx="720010" cy="3494109"/>
            </a:xfrm>
          </p:grpSpPr>
          <p:sp>
            <p:nvSpPr>
              <p:cNvPr id="19" name="Circle: Hollow 4">
                <a:extLst>
                  <a:ext uri="{FF2B5EF4-FFF2-40B4-BE49-F238E27FC236}">
                    <a16:creationId xmlns:a16="http://schemas.microsoft.com/office/drawing/2014/main" id="{E6339726-CDA8-4CE9-A136-89B1DF26B4DC}"/>
                  </a:ext>
                </a:extLst>
              </p:cNvPr>
              <p:cNvSpPr/>
              <p:nvPr/>
            </p:nvSpPr>
            <p:spPr>
              <a:xfrm>
                <a:off x="7811000" y="98651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Circle: Hollow 4">
                <a:extLst>
                  <a:ext uri="{FF2B5EF4-FFF2-40B4-BE49-F238E27FC236}">
                    <a16:creationId xmlns:a16="http://schemas.microsoft.com/office/drawing/2014/main" id="{DE8E9185-C63D-40D4-BFE0-C2C8F1C1B77A}"/>
                  </a:ext>
                </a:extLst>
              </p:cNvPr>
              <p:cNvSpPr/>
              <p:nvPr/>
            </p:nvSpPr>
            <p:spPr>
              <a:xfrm>
                <a:off x="7811000" y="238130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Circle: Hollow 4">
                <a:extLst>
                  <a:ext uri="{FF2B5EF4-FFF2-40B4-BE49-F238E27FC236}">
                    <a16:creationId xmlns:a16="http://schemas.microsoft.com/office/drawing/2014/main" id="{37F51456-2476-4653-9D43-B1564B1E34CA}"/>
                  </a:ext>
                </a:extLst>
              </p:cNvPr>
              <p:cNvSpPr/>
              <p:nvPr/>
            </p:nvSpPr>
            <p:spPr>
              <a:xfrm>
                <a:off x="7811000" y="375021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9383244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6B5DBE5-D0EA-4B3C-BAC2-6B902DF7E24D}"/>
              </a:ext>
            </a:extLst>
          </p:cNvPr>
          <p:cNvGrpSpPr/>
          <p:nvPr/>
        </p:nvGrpSpPr>
        <p:grpSpPr>
          <a:xfrm>
            <a:off x="3177511" y="516463"/>
            <a:ext cx="5856574" cy="5025208"/>
            <a:chOff x="3200400" y="1337442"/>
            <a:chExt cx="5856574" cy="502520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D8B5AE6-03E1-442B-BA31-03C730C0DCBA}"/>
                </a:ext>
              </a:extLst>
            </p:cNvPr>
            <p:cNvGrpSpPr/>
            <p:nvPr/>
          </p:nvGrpSpPr>
          <p:grpSpPr>
            <a:xfrm>
              <a:off x="5706233" y="3924871"/>
              <a:ext cx="739851" cy="2437779"/>
              <a:chOff x="2625122" y="2209800"/>
              <a:chExt cx="739851" cy="2437779"/>
            </a:xfrm>
          </p:grpSpPr>
          <p:sp>
            <p:nvSpPr>
              <p:cNvPr id="5" name="Circle: Hollow 4">
                <a:extLst>
                  <a:ext uri="{FF2B5EF4-FFF2-40B4-BE49-F238E27FC236}">
                    <a16:creationId xmlns:a16="http://schemas.microsoft.com/office/drawing/2014/main" id="{57D81E73-70BF-4477-91BD-066B690972AD}"/>
                  </a:ext>
                </a:extLst>
              </p:cNvPr>
              <p:cNvSpPr/>
              <p:nvPr/>
            </p:nvSpPr>
            <p:spPr>
              <a:xfrm>
                <a:off x="2644963" y="220980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Circle: Hollow 4">
                <a:extLst>
                  <a:ext uri="{FF2B5EF4-FFF2-40B4-BE49-F238E27FC236}">
                    <a16:creationId xmlns:a16="http://schemas.microsoft.com/office/drawing/2014/main" id="{A703E195-FE3A-4397-9C81-229F22991EFA}"/>
                  </a:ext>
                </a:extLst>
              </p:cNvPr>
              <p:cNvSpPr/>
              <p:nvPr/>
            </p:nvSpPr>
            <p:spPr>
              <a:xfrm>
                <a:off x="2638337" y="306348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Circle: Hollow 4">
                <a:extLst>
                  <a:ext uri="{FF2B5EF4-FFF2-40B4-BE49-F238E27FC236}">
                    <a16:creationId xmlns:a16="http://schemas.microsoft.com/office/drawing/2014/main" id="{A329B3D3-1AE3-4569-A20D-3685E35FE542}"/>
                  </a:ext>
                </a:extLst>
              </p:cNvPr>
              <p:cNvSpPr/>
              <p:nvPr/>
            </p:nvSpPr>
            <p:spPr>
              <a:xfrm>
                <a:off x="2625122" y="3917168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7DA67FB-2235-42C9-9DD1-6B55398DB50E}"/>
                </a:ext>
              </a:extLst>
            </p:cNvPr>
            <p:cNvGrpSpPr/>
            <p:nvPr/>
          </p:nvGrpSpPr>
          <p:grpSpPr>
            <a:xfrm rot="5400000">
              <a:off x="4049364" y="505415"/>
              <a:ext cx="739851" cy="2437779"/>
              <a:chOff x="2625122" y="2209800"/>
              <a:chExt cx="739851" cy="2437779"/>
            </a:xfrm>
          </p:grpSpPr>
          <p:sp>
            <p:nvSpPr>
              <p:cNvPr id="23" name="Circle: Hollow 4">
                <a:extLst>
                  <a:ext uri="{FF2B5EF4-FFF2-40B4-BE49-F238E27FC236}">
                    <a16:creationId xmlns:a16="http://schemas.microsoft.com/office/drawing/2014/main" id="{B8F3E3B9-6E3D-4F2C-8144-45742FE36F99}"/>
                  </a:ext>
                </a:extLst>
              </p:cNvPr>
              <p:cNvSpPr/>
              <p:nvPr/>
            </p:nvSpPr>
            <p:spPr>
              <a:xfrm>
                <a:off x="2644963" y="220980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Circle: Hollow 4">
                <a:extLst>
                  <a:ext uri="{FF2B5EF4-FFF2-40B4-BE49-F238E27FC236}">
                    <a16:creationId xmlns:a16="http://schemas.microsoft.com/office/drawing/2014/main" id="{3BE69870-ED01-49BE-AD6C-E0F18D881C98}"/>
                  </a:ext>
                </a:extLst>
              </p:cNvPr>
              <p:cNvSpPr/>
              <p:nvPr/>
            </p:nvSpPr>
            <p:spPr>
              <a:xfrm>
                <a:off x="2638337" y="306348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Circle: Hollow 4">
                <a:extLst>
                  <a:ext uri="{FF2B5EF4-FFF2-40B4-BE49-F238E27FC236}">
                    <a16:creationId xmlns:a16="http://schemas.microsoft.com/office/drawing/2014/main" id="{E45C7A0C-A8E0-46CA-84A2-6ECF8C6DE3AC}"/>
                  </a:ext>
                </a:extLst>
              </p:cNvPr>
              <p:cNvSpPr/>
              <p:nvPr/>
            </p:nvSpPr>
            <p:spPr>
              <a:xfrm>
                <a:off x="2625122" y="3917168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4A93E57-2BA7-4C84-9E65-164DF2933210}"/>
                </a:ext>
              </a:extLst>
            </p:cNvPr>
            <p:cNvGrpSpPr/>
            <p:nvPr/>
          </p:nvGrpSpPr>
          <p:grpSpPr>
            <a:xfrm>
              <a:off x="5726074" y="1343979"/>
              <a:ext cx="762597" cy="2457619"/>
              <a:chOff x="2625122" y="2189960"/>
              <a:chExt cx="762597" cy="2457619"/>
            </a:xfrm>
            <a:solidFill>
              <a:srgbClr val="FF0000"/>
            </a:solidFill>
          </p:grpSpPr>
          <p:sp>
            <p:nvSpPr>
              <p:cNvPr id="27" name="Circle: Hollow 4">
                <a:extLst>
                  <a:ext uri="{FF2B5EF4-FFF2-40B4-BE49-F238E27FC236}">
                    <a16:creationId xmlns:a16="http://schemas.microsoft.com/office/drawing/2014/main" id="{F8633CFF-88C6-4D70-8188-45A8A4961E82}"/>
                  </a:ext>
                </a:extLst>
              </p:cNvPr>
              <p:cNvSpPr/>
              <p:nvPr/>
            </p:nvSpPr>
            <p:spPr>
              <a:xfrm>
                <a:off x="2644963" y="220980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Circle: Hollow 4">
                <a:extLst>
                  <a:ext uri="{FF2B5EF4-FFF2-40B4-BE49-F238E27FC236}">
                    <a16:creationId xmlns:a16="http://schemas.microsoft.com/office/drawing/2014/main" id="{7A3E69AB-B4A3-4EEB-8E2A-A282DD27FBA2}"/>
                  </a:ext>
                </a:extLst>
              </p:cNvPr>
              <p:cNvSpPr/>
              <p:nvPr/>
            </p:nvSpPr>
            <p:spPr>
              <a:xfrm>
                <a:off x="2638337" y="306348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Circle: Hollow 4">
                <a:extLst>
                  <a:ext uri="{FF2B5EF4-FFF2-40B4-BE49-F238E27FC236}">
                    <a16:creationId xmlns:a16="http://schemas.microsoft.com/office/drawing/2014/main" id="{FB2DB21D-9FA5-4273-8A56-BA5194BCBD42}"/>
                  </a:ext>
                </a:extLst>
              </p:cNvPr>
              <p:cNvSpPr/>
              <p:nvPr/>
            </p:nvSpPr>
            <p:spPr>
              <a:xfrm>
                <a:off x="2625122" y="3917168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rgbClr val="4B0092"/>
              </a:solidFill>
              <a:ln>
                <a:solidFill>
                  <a:srgbClr val="4B00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Circle: Hollow 4">
                <a:extLst>
                  <a:ext uri="{FF2B5EF4-FFF2-40B4-BE49-F238E27FC236}">
                    <a16:creationId xmlns:a16="http://schemas.microsoft.com/office/drawing/2014/main" id="{219C79B3-F2B1-CD18-EAB3-95DF20CE449B}"/>
                  </a:ext>
                </a:extLst>
              </p:cNvPr>
              <p:cNvSpPr/>
              <p:nvPr/>
            </p:nvSpPr>
            <p:spPr>
              <a:xfrm>
                <a:off x="2664558" y="2206898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pattFill prst="smGrid">
                <a:fgClr>
                  <a:srgbClr val="4B0092"/>
                </a:fgClr>
                <a:bgClr>
                  <a:schemeClr val="bg1"/>
                </a:bgClr>
              </a:pattFill>
              <a:ln>
                <a:solidFill>
                  <a:srgbClr val="4B00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Circle: Hollow 4">
                <a:extLst>
                  <a:ext uri="{FF2B5EF4-FFF2-40B4-BE49-F238E27FC236}">
                    <a16:creationId xmlns:a16="http://schemas.microsoft.com/office/drawing/2014/main" id="{2C3FE6E8-CBAE-A6CC-98CD-AE0761856250}"/>
                  </a:ext>
                </a:extLst>
              </p:cNvPr>
              <p:cNvSpPr/>
              <p:nvPr/>
            </p:nvSpPr>
            <p:spPr>
              <a:xfrm>
                <a:off x="2657932" y="306058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rgbClr val="4B0092"/>
              </a:solidFill>
              <a:ln>
                <a:solidFill>
                  <a:srgbClr val="4B00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Circle: Hollow 4">
                <a:extLst>
                  <a:ext uri="{FF2B5EF4-FFF2-40B4-BE49-F238E27FC236}">
                    <a16:creationId xmlns:a16="http://schemas.microsoft.com/office/drawing/2014/main" id="{47215E3E-F46F-3EA3-ACCF-5F47D12FA9AA}"/>
                  </a:ext>
                </a:extLst>
              </p:cNvPr>
              <p:cNvSpPr/>
              <p:nvPr/>
            </p:nvSpPr>
            <p:spPr>
              <a:xfrm>
                <a:off x="2667709" y="218996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rgbClr val="4B00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Circle: Hollow 4">
                <a:extLst>
                  <a:ext uri="{FF2B5EF4-FFF2-40B4-BE49-F238E27FC236}">
                    <a16:creationId xmlns:a16="http://schemas.microsoft.com/office/drawing/2014/main" id="{BF6CE9AE-D2DF-6C19-A88C-DA0488D41779}"/>
                  </a:ext>
                </a:extLst>
              </p:cNvPr>
              <p:cNvSpPr/>
              <p:nvPr/>
            </p:nvSpPr>
            <p:spPr>
              <a:xfrm>
                <a:off x="2664558" y="2189961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rgbClr val="4B0092"/>
              </a:solidFill>
              <a:ln>
                <a:solidFill>
                  <a:srgbClr val="5D3A9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E5ECB50-BDCB-45DF-9AA1-2AAB78451D6B}"/>
                </a:ext>
              </a:extLst>
            </p:cNvPr>
            <p:cNvGrpSpPr/>
            <p:nvPr/>
          </p:nvGrpSpPr>
          <p:grpSpPr>
            <a:xfrm rot="5400000">
              <a:off x="7448442" y="488600"/>
              <a:ext cx="759690" cy="2457374"/>
              <a:chOff x="2605283" y="2190205"/>
              <a:chExt cx="759690" cy="2457374"/>
            </a:xfrm>
            <a:solidFill>
              <a:srgbClr val="FF0000"/>
            </a:solidFill>
          </p:grpSpPr>
          <p:sp>
            <p:nvSpPr>
              <p:cNvPr id="36" name="Circle: Hollow 4">
                <a:extLst>
                  <a:ext uri="{FF2B5EF4-FFF2-40B4-BE49-F238E27FC236}">
                    <a16:creationId xmlns:a16="http://schemas.microsoft.com/office/drawing/2014/main" id="{84147B66-7569-4031-8F61-71350ACB3EE7}"/>
                  </a:ext>
                </a:extLst>
              </p:cNvPr>
              <p:cNvSpPr/>
              <p:nvPr/>
            </p:nvSpPr>
            <p:spPr>
              <a:xfrm>
                <a:off x="2644963" y="220980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Circle: Hollow 4">
                <a:extLst>
                  <a:ext uri="{FF2B5EF4-FFF2-40B4-BE49-F238E27FC236}">
                    <a16:creationId xmlns:a16="http://schemas.microsoft.com/office/drawing/2014/main" id="{BEB9F2B9-23F3-4BAA-B2F0-036EDB675213}"/>
                  </a:ext>
                </a:extLst>
              </p:cNvPr>
              <p:cNvSpPr/>
              <p:nvPr/>
            </p:nvSpPr>
            <p:spPr>
              <a:xfrm>
                <a:off x="2638337" y="306348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Circle: Hollow 4">
                <a:extLst>
                  <a:ext uri="{FF2B5EF4-FFF2-40B4-BE49-F238E27FC236}">
                    <a16:creationId xmlns:a16="http://schemas.microsoft.com/office/drawing/2014/main" id="{B6A0E883-7518-4F13-B910-EC1FED369202}"/>
                  </a:ext>
                </a:extLst>
              </p:cNvPr>
              <p:cNvSpPr/>
              <p:nvPr/>
            </p:nvSpPr>
            <p:spPr>
              <a:xfrm>
                <a:off x="2625122" y="3917168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Circle: Hollow 4">
                <a:extLst>
                  <a:ext uri="{FF2B5EF4-FFF2-40B4-BE49-F238E27FC236}">
                    <a16:creationId xmlns:a16="http://schemas.microsoft.com/office/drawing/2014/main" id="{7A8DA893-D537-8245-82C2-D2E350EFFBCA}"/>
                  </a:ext>
                </a:extLst>
              </p:cNvPr>
              <p:cNvSpPr/>
              <p:nvPr/>
            </p:nvSpPr>
            <p:spPr>
              <a:xfrm>
                <a:off x="2642062" y="2190205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rgbClr val="4B0092"/>
              </a:solidFill>
              <a:ln>
                <a:solidFill>
                  <a:srgbClr val="5D3A9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Circle: Hollow 4">
                <a:extLst>
                  <a:ext uri="{FF2B5EF4-FFF2-40B4-BE49-F238E27FC236}">
                    <a16:creationId xmlns:a16="http://schemas.microsoft.com/office/drawing/2014/main" id="{20AF87E2-EA31-69D5-EA6F-282FC5FC8080}"/>
                  </a:ext>
                </a:extLst>
              </p:cNvPr>
              <p:cNvSpPr/>
              <p:nvPr/>
            </p:nvSpPr>
            <p:spPr>
              <a:xfrm>
                <a:off x="2635435" y="3043889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pattFill prst="smGrid">
                <a:fgClr>
                  <a:srgbClr val="4B0092"/>
                </a:fgClr>
                <a:bgClr>
                  <a:schemeClr val="bg1"/>
                </a:bgClr>
              </a:pattFill>
              <a:ln>
                <a:solidFill>
                  <a:srgbClr val="4B00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Circle: Hollow 4">
                <a:extLst>
                  <a:ext uri="{FF2B5EF4-FFF2-40B4-BE49-F238E27FC236}">
                    <a16:creationId xmlns:a16="http://schemas.microsoft.com/office/drawing/2014/main" id="{51D16C8E-67C9-2E56-BC5D-5FEFA9EB293B}"/>
                  </a:ext>
                </a:extLst>
              </p:cNvPr>
              <p:cNvSpPr/>
              <p:nvPr/>
            </p:nvSpPr>
            <p:spPr>
              <a:xfrm>
                <a:off x="2622220" y="389757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pattFill prst="smGrid">
                <a:fgClr>
                  <a:srgbClr val="4B0092"/>
                </a:fgClr>
                <a:bgClr>
                  <a:schemeClr val="bg1"/>
                </a:bgClr>
              </a:pattFill>
              <a:ln>
                <a:solidFill>
                  <a:srgbClr val="4B00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Circle: Hollow 4">
                <a:extLst>
                  <a:ext uri="{FF2B5EF4-FFF2-40B4-BE49-F238E27FC236}">
                    <a16:creationId xmlns:a16="http://schemas.microsoft.com/office/drawing/2014/main" id="{DF60F88D-61FF-5CD0-1C76-5AB497C1EC47}"/>
                  </a:ext>
                </a:extLst>
              </p:cNvPr>
              <p:cNvSpPr/>
              <p:nvPr/>
            </p:nvSpPr>
            <p:spPr>
              <a:xfrm>
                <a:off x="2618497" y="3040738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rgbClr val="4B0092"/>
              </a:solidFill>
              <a:ln>
                <a:solidFill>
                  <a:srgbClr val="4B00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Circle: Hollow 4">
                <a:extLst>
                  <a:ext uri="{FF2B5EF4-FFF2-40B4-BE49-F238E27FC236}">
                    <a16:creationId xmlns:a16="http://schemas.microsoft.com/office/drawing/2014/main" id="{3952406A-50FE-1BF2-A0D4-9FD6CCA6B859}"/>
                  </a:ext>
                </a:extLst>
              </p:cNvPr>
              <p:cNvSpPr/>
              <p:nvPr/>
            </p:nvSpPr>
            <p:spPr>
              <a:xfrm>
                <a:off x="2605283" y="389442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rgbClr val="4B0092"/>
              </a:solidFill>
              <a:ln>
                <a:solidFill>
                  <a:srgbClr val="4B00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Circle: Hollow 4">
                <a:extLst>
                  <a:ext uri="{FF2B5EF4-FFF2-40B4-BE49-F238E27FC236}">
                    <a16:creationId xmlns:a16="http://schemas.microsoft.com/office/drawing/2014/main" id="{5BCBA9EE-F05A-E0A4-42D7-4CC4FF9E8350}"/>
                  </a:ext>
                </a:extLst>
              </p:cNvPr>
              <p:cNvSpPr/>
              <p:nvPr/>
            </p:nvSpPr>
            <p:spPr>
              <a:xfrm>
                <a:off x="2618499" y="3043889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rgbClr val="4B0092"/>
              </a:solidFill>
              <a:ln>
                <a:solidFill>
                  <a:srgbClr val="5D3A9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Circle: Hollow 4">
                <a:extLst>
                  <a:ext uri="{FF2B5EF4-FFF2-40B4-BE49-F238E27FC236}">
                    <a16:creationId xmlns:a16="http://schemas.microsoft.com/office/drawing/2014/main" id="{683F52BA-3155-2CA8-0166-F520F9D4946B}"/>
                  </a:ext>
                </a:extLst>
              </p:cNvPr>
              <p:cNvSpPr/>
              <p:nvPr/>
            </p:nvSpPr>
            <p:spPr>
              <a:xfrm>
                <a:off x="2605285" y="389757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rgbClr val="4B0092"/>
              </a:solidFill>
              <a:ln>
                <a:solidFill>
                  <a:srgbClr val="5D3A9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EA799FA0-8C0E-44F3-A4B4-E79C123C7F40}"/>
              </a:ext>
            </a:extLst>
          </p:cNvPr>
          <p:cNvSpPr/>
          <p:nvPr/>
        </p:nvSpPr>
        <p:spPr>
          <a:xfrm>
            <a:off x="0" y="5534561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Continuity</a:t>
            </a:r>
            <a:endParaRPr lang="en-US" sz="8000" b="0" cap="none" spc="0">
              <a:ln w="0"/>
              <a:solidFill>
                <a:schemeClr val="bg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3062527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BCE8C96C-B03F-4C8B-A2BF-ED6BF65AE1C1}"/>
              </a:ext>
            </a:extLst>
          </p:cNvPr>
          <p:cNvGrpSpPr/>
          <p:nvPr/>
        </p:nvGrpSpPr>
        <p:grpSpPr>
          <a:xfrm>
            <a:off x="2638337" y="1668693"/>
            <a:ext cx="6915325" cy="3520613"/>
            <a:chOff x="1621791" y="1668693"/>
            <a:chExt cx="6915325" cy="352061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3013779-97E3-47D9-911B-AD3794B6D34E}"/>
                </a:ext>
              </a:extLst>
            </p:cNvPr>
            <p:cNvGrpSpPr/>
            <p:nvPr/>
          </p:nvGrpSpPr>
          <p:grpSpPr>
            <a:xfrm>
              <a:off x="1621791" y="1668693"/>
              <a:ext cx="720010" cy="3494109"/>
              <a:chOff x="1615685" y="986512"/>
              <a:chExt cx="720010" cy="3494109"/>
            </a:xfrm>
          </p:grpSpPr>
          <p:sp>
            <p:nvSpPr>
              <p:cNvPr id="5" name="Circle: Hollow 4">
                <a:extLst>
                  <a:ext uri="{FF2B5EF4-FFF2-40B4-BE49-F238E27FC236}">
                    <a16:creationId xmlns:a16="http://schemas.microsoft.com/office/drawing/2014/main" id="{57D81E73-70BF-4477-91BD-066B690972AD}"/>
                  </a:ext>
                </a:extLst>
              </p:cNvPr>
              <p:cNvSpPr/>
              <p:nvPr/>
            </p:nvSpPr>
            <p:spPr>
              <a:xfrm>
                <a:off x="1615685" y="98651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Circle: Hollow 4">
                <a:extLst>
                  <a:ext uri="{FF2B5EF4-FFF2-40B4-BE49-F238E27FC236}">
                    <a16:creationId xmlns:a16="http://schemas.microsoft.com/office/drawing/2014/main" id="{A703E195-FE3A-4397-9C81-229F22991EFA}"/>
                  </a:ext>
                </a:extLst>
              </p:cNvPr>
              <p:cNvSpPr/>
              <p:nvPr/>
            </p:nvSpPr>
            <p:spPr>
              <a:xfrm>
                <a:off x="1615685" y="238130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Circle: Hollow 4">
                <a:extLst>
                  <a:ext uri="{FF2B5EF4-FFF2-40B4-BE49-F238E27FC236}">
                    <a16:creationId xmlns:a16="http://schemas.microsoft.com/office/drawing/2014/main" id="{A329B3D3-1AE3-4569-A20D-3685E35FE542}"/>
                  </a:ext>
                </a:extLst>
              </p:cNvPr>
              <p:cNvSpPr/>
              <p:nvPr/>
            </p:nvSpPr>
            <p:spPr>
              <a:xfrm>
                <a:off x="1615685" y="375021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80CF76-5481-4AED-B813-BDD0F5BA843B}"/>
                </a:ext>
              </a:extLst>
            </p:cNvPr>
            <p:cNvGrpSpPr/>
            <p:nvPr/>
          </p:nvGrpSpPr>
          <p:grpSpPr>
            <a:xfrm>
              <a:off x="3686896" y="1695197"/>
              <a:ext cx="720010" cy="3494109"/>
              <a:chOff x="3680790" y="1013016"/>
              <a:chExt cx="720010" cy="3494109"/>
            </a:xfrm>
          </p:grpSpPr>
          <p:sp>
            <p:nvSpPr>
              <p:cNvPr id="9" name="Circle: Hollow 4">
                <a:extLst>
                  <a:ext uri="{FF2B5EF4-FFF2-40B4-BE49-F238E27FC236}">
                    <a16:creationId xmlns:a16="http://schemas.microsoft.com/office/drawing/2014/main" id="{19BFE86D-16EB-46D7-903C-6D5FDCA1069D}"/>
                  </a:ext>
                </a:extLst>
              </p:cNvPr>
              <p:cNvSpPr/>
              <p:nvPr/>
            </p:nvSpPr>
            <p:spPr>
              <a:xfrm>
                <a:off x="3680790" y="1013016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ircle: Hollow 4">
                <a:extLst>
                  <a:ext uri="{FF2B5EF4-FFF2-40B4-BE49-F238E27FC236}">
                    <a16:creationId xmlns:a16="http://schemas.microsoft.com/office/drawing/2014/main" id="{8EA94A4E-4DA7-4A99-BC60-E3ECA0343927}"/>
                  </a:ext>
                </a:extLst>
              </p:cNvPr>
              <p:cNvSpPr/>
              <p:nvPr/>
            </p:nvSpPr>
            <p:spPr>
              <a:xfrm>
                <a:off x="3680790" y="2407807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Circle: Hollow 4">
                <a:extLst>
                  <a:ext uri="{FF2B5EF4-FFF2-40B4-BE49-F238E27FC236}">
                    <a16:creationId xmlns:a16="http://schemas.microsoft.com/office/drawing/2014/main" id="{CC01FF56-CE8A-48FC-8D1E-87F0FDB3AD66}"/>
                  </a:ext>
                </a:extLst>
              </p:cNvPr>
              <p:cNvSpPr/>
              <p:nvPr/>
            </p:nvSpPr>
            <p:spPr>
              <a:xfrm>
                <a:off x="3680790" y="377671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A9B9A6-086B-4227-96B3-0DEEA43252FE}"/>
                </a:ext>
              </a:extLst>
            </p:cNvPr>
            <p:cNvGrpSpPr/>
            <p:nvPr/>
          </p:nvGrpSpPr>
          <p:grpSpPr>
            <a:xfrm>
              <a:off x="5752001" y="1695197"/>
              <a:ext cx="720010" cy="3494109"/>
              <a:chOff x="5745895" y="1013016"/>
              <a:chExt cx="720010" cy="3494109"/>
            </a:xfrm>
          </p:grpSpPr>
          <p:sp>
            <p:nvSpPr>
              <p:cNvPr id="14" name="Circle: Hollow 4">
                <a:extLst>
                  <a:ext uri="{FF2B5EF4-FFF2-40B4-BE49-F238E27FC236}">
                    <a16:creationId xmlns:a16="http://schemas.microsoft.com/office/drawing/2014/main" id="{8ABADA5A-889F-4C5E-8CF0-892BBD080D10}"/>
                  </a:ext>
                </a:extLst>
              </p:cNvPr>
              <p:cNvSpPr/>
              <p:nvPr/>
            </p:nvSpPr>
            <p:spPr>
              <a:xfrm>
                <a:off x="5745895" y="1013016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Circle: Hollow 4">
                <a:extLst>
                  <a:ext uri="{FF2B5EF4-FFF2-40B4-BE49-F238E27FC236}">
                    <a16:creationId xmlns:a16="http://schemas.microsoft.com/office/drawing/2014/main" id="{BA55A663-5A1C-4E46-A241-899CFC476D65}"/>
                  </a:ext>
                </a:extLst>
              </p:cNvPr>
              <p:cNvSpPr/>
              <p:nvPr/>
            </p:nvSpPr>
            <p:spPr>
              <a:xfrm>
                <a:off x="5745895" y="2407807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Circle: Hollow 4">
                <a:extLst>
                  <a:ext uri="{FF2B5EF4-FFF2-40B4-BE49-F238E27FC236}">
                    <a16:creationId xmlns:a16="http://schemas.microsoft.com/office/drawing/2014/main" id="{8BD8356F-40AA-425B-AF5D-95C839046128}"/>
                  </a:ext>
                </a:extLst>
              </p:cNvPr>
              <p:cNvSpPr/>
              <p:nvPr/>
            </p:nvSpPr>
            <p:spPr>
              <a:xfrm>
                <a:off x="5745895" y="3776714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83F9BC7-4B4A-4FA1-B49D-D890135804EA}"/>
                </a:ext>
              </a:extLst>
            </p:cNvPr>
            <p:cNvGrpSpPr/>
            <p:nvPr/>
          </p:nvGrpSpPr>
          <p:grpSpPr>
            <a:xfrm>
              <a:off x="7817106" y="1668693"/>
              <a:ext cx="720010" cy="3494109"/>
              <a:chOff x="7811000" y="986512"/>
              <a:chExt cx="720010" cy="3494109"/>
            </a:xfrm>
          </p:grpSpPr>
          <p:sp>
            <p:nvSpPr>
              <p:cNvPr id="19" name="Circle: Hollow 4">
                <a:extLst>
                  <a:ext uri="{FF2B5EF4-FFF2-40B4-BE49-F238E27FC236}">
                    <a16:creationId xmlns:a16="http://schemas.microsoft.com/office/drawing/2014/main" id="{E6339726-CDA8-4CE9-A136-89B1DF26B4DC}"/>
                  </a:ext>
                </a:extLst>
              </p:cNvPr>
              <p:cNvSpPr/>
              <p:nvPr/>
            </p:nvSpPr>
            <p:spPr>
              <a:xfrm>
                <a:off x="7811000" y="986512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Circle: Hollow 4">
                <a:extLst>
                  <a:ext uri="{FF2B5EF4-FFF2-40B4-BE49-F238E27FC236}">
                    <a16:creationId xmlns:a16="http://schemas.microsoft.com/office/drawing/2014/main" id="{DE8E9185-C63D-40D4-BFE0-C2C8F1C1B77A}"/>
                  </a:ext>
                </a:extLst>
              </p:cNvPr>
              <p:cNvSpPr/>
              <p:nvPr/>
            </p:nvSpPr>
            <p:spPr>
              <a:xfrm>
                <a:off x="7811000" y="2381303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Circle: Hollow 4">
                <a:extLst>
                  <a:ext uri="{FF2B5EF4-FFF2-40B4-BE49-F238E27FC236}">
                    <a16:creationId xmlns:a16="http://schemas.microsoft.com/office/drawing/2014/main" id="{37F51456-2476-4653-9D43-B1564B1E34CA}"/>
                  </a:ext>
                </a:extLst>
              </p:cNvPr>
              <p:cNvSpPr/>
              <p:nvPr/>
            </p:nvSpPr>
            <p:spPr>
              <a:xfrm>
                <a:off x="7811000" y="3750210"/>
                <a:ext cx="720010" cy="730411"/>
              </a:xfrm>
              <a:custGeom>
                <a:avLst/>
                <a:gdLst>
                  <a:gd name="connsiteX0" fmla="*/ 0 w 912627"/>
                  <a:gd name="connsiteY0" fmla="*/ 456314 h 912627"/>
                  <a:gd name="connsiteX1" fmla="*/ 456314 w 912627"/>
                  <a:gd name="connsiteY1" fmla="*/ 0 h 912627"/>
                  <a:gd name="connsiteX2" fmla="*/ 912628 w 912627"/>
                  <a:gd name="connsiteY2" fmla="*/ 456314 h 912627"/>
                  <a:gd name="connsiteX3" fmla="*/ 456314 w 912627"/>
                  <a:gd name="connsiteY3" fmla="*/ 912628 h 912627"/>
                  <a:gd name="connsiteX4" fmla="*/ 0 w 912627"/>
                  <a:gd name="connsiteY4" fmla="*/ 456314 h 912627"/>
                  <a:gd name="connsiteX5" fmla="*/ 228157 w 912627"/>
                  <a:gd name="connsiteY5" fmla="*/ 456314 h 912627"/>
                  <a:gd name="connsiteX6" fmla="*/ 456314 w 912627"/>
                  <a:gd name="connsiteY6" fmla="*/ 684471 h 912627"/>
                  <a:gd name="connsiteX7" fmla="*/ 684471 w 912627"/>
                  <a:gd name="connsiteY7" fmla="*/ 456314 h 912627"/>
                  <a:gd name="connsiteX8" fmla="*/ 456314 w 912627"/>
                  <a:gd name="connsiteY8" fmla="*/ 228157 h 912627"/>
                  <a:gd name="connsiteX9" fmla="*/ 228157 w 912627"/>
                  <a:gd name="connsiteY9" fmla="*/ 456314 h 912627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684471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75749 w 912628"/>
                  <a:gd name="connsiteY7" fmla="*/ 456314 h 912628"/>
                  <a:gd name="connsiteX8" fmla="*/ 456314 w 912628"/>
                  <a:gd name="connsiteY8" fmla="*/ 228157 h 912628"/>
                  <a:gd name="connsiteX9" fmla="*/ 466697 w 912628"/>
                  <a:gd name="connsiteY9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66697 w 912628"/>
                  <a:gd name="connsiteY5" fmla="*/ 456314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8" fmla="*/ 466697 w 912628"/>
                  <a:gd name="connsiteY8" fmla="*/ 456314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  <a:gd name="connsiteX5" fmla="*/ 456314 w 912628"/>
                  <a:gd name="connsiteY5" fmla="*/ 228157 h 912628"/>
                  <a:gd name="connsiteX6" fmla="*/ 456314 w 912628"/>
                  <a:gd name="connsiteY6" fmla="*/ 684471 h 912628"/>
                  <a:gd name="connsiteX7" fmla="*/ 456314 w 912628"/>
                  <a:gd name="connsiteY7" fmla="*/ 228157 h 912628"/>
                  <a:gd name="connsiteX0" fmla="*/ 0 w 912628"/>
                  <a:gd name="connsiteY0" fmla="*/ 456314 h 912628"/>
                  <a:gd name="connsiteX1" fmla="*/ 456314 w 912628"/>
                  <a:gd name="connsiteY1" fmla="*/ 0 h 912628"/>
                  <a:gd name="connsiteX2" fmla="*/ 912628 w 912628"/>
                  <a:gd name="connsiteY2" fmla="*/ 456314 h 912628"/>
                  <a:gd name="connsiteX3" fmla="*/ 456314 w 912628"/>
                  <a:gd name="connsiteY3" fmla="*/ 912628 h 912628"/>
                  <a:gd name="connsiteX4" fmla="*/ 0 w 912628"/>
                  <a:gd name="connsiteY4" fmla="*/ 456314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628" h="912628">
                    <a:moveTo>
                      <a:pt x="0" y="456314"/>
                    </a:moveTo>
                    <a:cubicBezTo>
                      <a:pt x="0" y="204299"/>
                      <a:pt x="204299" y="0"/>
                      <a:pt x="456314" y="0"/>
                    </a:cubicBezTo>
                    <a:cubicBezTo>
                      <a:pt x="708329" y="0"/>
                      <a:pt x="912628" y="204299"/>
                      <a:pt x="912628" y="456314"/>
                    </a:cubicBezTo>
                    <a:cubicBezTo>
                      <a:pt x="912628" y="708329"/>
                      <a:pt x="708329" y="912628"/>
                      <a:pt x="456314" y="912628"/>
                    </a:cubicBezTo>
                    <a:cubicBezTo>
                      <a:pt x="204299" y="912628"/>
                      <a:pt x="0" y="708329"/>
                      <a:pt x="0" y="456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338971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A5CAE901-0B21-46F3-B8D3-6748E2132A57}"/>
              </a:ext>
            </a:extLst>
          </p:cNvPr>
          <p:cNvGrpSpPr/>
          <p:nvPr/>
        </p:nvGrpSpPr>
        <p:grpSpPr>
          <a:xfrm>
            <a:off x="1273492" y="228600"/>
            <a:ext cx="9645015" cy="5355590"/>
            <a:chOff x="1295400" y="660400"/>
            <a:chExt cx="9645015" cy="5355590"/>
          </a:xfrm>
          <a:solidFill>
            <a:schemeClr val="bg1">
              <a:lumMod val="65000"/>
            </a:schemeClr>
          </a:solidFill>
        </p:grpSpPr>
        <p:pic>
          <p:nvPicPr>
            <p:cNvPr id="5" name="Graphic 4" descr="Man with solid fill">
              <a:extLst>
                <a:ext uri="{FF2B5EF4-FFF2-40B4-BE49-F238E27FC236}">
                  <a16:creationId xmlns:a16="http://schemas.microsoft.com/office/drawing/2014/main" id="{1D90E647-D3D7-4081-A762-AF1700E1F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95400" y="685800"/>
              <a:ext cx="1424940" cy="1424940"/>
            </a:xfrm>
            <a:prstGeom prst="rect">
              <a:avLst/>
            </a:prstGeom>
          </p:spPr>
        </p:pic>
        <p:pic>
          <p:nvPicPr>
            <p:cNvPr id="7" name="Graphic 6" descr="Man with solid fill">
              <a:extLst>
                <a:ext uri="{FF2B5EF4-FFF2-40B4-BE49-F238E27FC236}">
                  <a16:creationId xmlns:a16="http://schemas.microsoft.com/office/drawing/2014/main" id="{F94DE654-5C7C-42EC-9091-33EFAD24C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67000" y="685800"/>
              <a:ext cx="1424940" cy="1424940"/>
            </a:xfrm>
            <a:prstGeom prst="rect">
              <a:avLst/>
            </a:prstGeom>
          </p:spPr>
        </p:pic>
        <p:pic>
          <p:nvPicPr>
            <p:cNvPr id="9" name="Graphic 8" descr="Man with solid fill">
              <a:extLst>
                <a:ext uri="{FF2B5EF4-FFF2-40B4-BE49-F238E27FC236}">
                  <a16:creationId xmlns:a16="http://schemas.microsoft.com/office/drawing/2014/main" id="{2BBD16F9-7BB4-491D-9AD9-0B986ECD7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38600" y="679450"/>
              <a:ext cx="1424940" cy="1424940"/>
            </a:xfrm>
            <a:prstGeom prst="rect">
              <a:avLst/>
            </a:prstGeom>
          </p:spPr>
        </p:pic>
        <p:pic>
          <p:nvPicPr>
            <p:cNvPr id="10" name="Graphic 9" descr="Man with solid fill">
              <a:extLst>
                <a:ext uri="{FF2B5EF4-FFF2-40B4-BE49-F238E27FC236}">
                  <a16:creationId xmlns:a16="http://schemas.microsoft.com/office/drawing/2014/main" id="{C98E653D-62E8-45FE-BA1C-57E45ADFD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10200" y="666750"/>
              <a:ext cx="1424940" cy="1424940"/>
            </a:xfrm>
            <a:prstGeom prst="rect">
              <a:avLst/>
            </a:prstGeom>
          </p:spPr>
        </p:pic>
        <p:pic>
          <p:nvPicPr>
            <p:cNvPr id="23" name="Graphic 22" descr="Man with solid fill">
              <a:extLst>
                <a:ext uri="{FF2B5EF4-FFF2-40B4-BE49-F238E27FC236}">
                  <a16:creationId xmlns:a16="http://schemas.microsoft.com/office/drawing/2014/main" id="{89AFCD6B-08AA-41A8-B5A2-FB23D9F58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772275" y="666750"/>
              <a:ext cx="1424940" cy="1424940"/>
            </a:xfrm>
            <a:prstGeom prst="rect">
              <a:avLst/>
            </a:prstGeom>
          </p:spPr>
        </p:pic>
        <p:pic>
          <p:nvPicPr>
            <p:cNvPr id="24" name="Graphic 23" descr="Man with solid fill">
              <a:extLst>
                <a:ext uri="{FF2B5EF4-FFF2-40B4-BE49-F238E27FC236}">
                  <a16:creationId xmlns:a16="http://schemas.microsoft.com/office/drawing/2014/main" id="{40BAD9BD-1C68-4D3A-959E-743117886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43875" y="666750"/>
              <a:ext cx="1424940" cy="1424940"/>
            </a:xfrm>
            <a:prstGeom prst="rect">
              <a:avLst/>
            </a:prstGeom>
          </p:spPr>
        </p:pic>
        <p:pic>
          <p:nvPicPr>
            <p:cNvPr id="25" name="Graphic 24" descr="Man with solid fill">
              <a:extLst>
                <a:ext uri="{FF2B5EF4-FFF2-40B4-BE49-F238E27FC236}">
                  <a16:creationId xmlns:a16="http://schemas.microsoft.com/office/drawing/2014/main" id="{2B10F30B-00E6-42EB-95F8-DE782FA7C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515475" y="660400"/>
              <a:ext cx="1424940" cy="1424940"/>
            </a:xfrm>
            <a:prstGeom prst="rect">
              <a:avLst/>
            </a:prstGeom>
          </p:spPr>
        </p:pic>
        <p:pic>
          <p:nvPicPr>
            <p:cNvPr id="27" name="Graphic 26" descr="Man with solid fill">
              <a:extLst>
                <a:ext uri="{FF2B5EF4-FFF2-40B4-BE49-F238E27FC236}">
                  <a16:creationId xmlns:a16="http://schemas.microsoft.com/office/drawing/2014/main" id="{2CC45D8F-39B4-4B1A-9702-ADE534598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95400" y="2735580"/>
              <a:ext cx="1424940" cy="1424940"/>
            </a:xfrm>
            <a:prstGeom prst="rect">
              <a:avLst/>
            </a:prstGeom>
          </p:spPr>
        </p:pic>
        <p:pic>
          <p:nvPicPr>
            <p:cNvPr id="28" name="Graphic 27" descr="Man with solid fill">
              <a:extLst>
                <a:ext uri="{FF2B5EF4-FFF2-40B4-BE49-F238E27FC236}">
                  <a16:creationId xmlns:a16="http://schemas.microsoft.com/office/drawing/2014/main" id="{DCB8F561-DFA7-4008-A6B5-7BCA995F4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67000" y="2735580"/>
              <a:ext cx="1424940" cy="1424940"/>
            </a:xfrm>
            <a:prstGeom prst="rect">
              <a:avLst/>
            </a:prstGeom>
          </p:spPr>
        </p:pic>
        <p:pic>
          <p:nvPicPr>
            <p:cNvPr id="29" name="Graphic 28" descr="Man with solid fill">
              <a:extLst>
                <a:ext uri="{FF2B5EF4-FFF2-40B4-BE49-F238E27FC236}">
                  <a16:creationId xmlns:a16="http://schemas.microsoft.com/office/drawing/2014/main" id="{6220887B-95E9-45B3-B092-D66416B9F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38600" y="2729230"/>
              <a:ext cx="1424940" cy="1424940"/>
            </a:xfrm>
            <a:prstGeom prst="rect">
              <a:avLst/>
            </a:prstGeom>
          </p:spPr>
        </p:pic>
        <p:pic>
          <p:nvPicPr>
            <p:cNvPr id="30" name="Graphic 29" descr="Man with solid fill">
              <a:extLst>
                <a:ext uri="{FF2B5EF4-FFF2-40B4-BE49-F238E27FC236}">
                  <a16:creationId xmlns:a16="http://schemas.microsoft.com/office/drawing/2014/main" id="{287002DD-47A2-4BFC-8DDE-47414048D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10200" y="2716530"/>
              <a:ext cx="1424940" cy="1424940"/>
            </a:xfrm>
            <a:prstGeom prst="rect">
              <a:avLst/>
            </a:prstGeom>
          </p:spPr>
        </p:pic>
        <p:pic>
          <p:nvPicPr>
            <p:cNvPr id="31" name="Graphic 30" descr="Man with solid fill">
              <a:extLst>
                <a:ext uri="{FF2B5EF4-FFF2-40B4-BE49-F238E27FC236}">
                  <a16:creationId xmlns:a16="http://schemas.microsoft.com/office/drawing/2014/main" id="{A9E8744E-91C3-40D8-8D1B-880569967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772275" y="2716530"/>
              <a:ext cx="1424940" cy="1424940"/>
            </a:xfrm>
            <a:prstGeom prst="rect">
              <a:avLst/>
            </a:prstGeom>
          </p:spPr>
        </p:pic>
        <p:pic>
          <p:nvPicPr>
            <p:cNvPr id="32" name="Graphic 31" descr="Man with solid fill">
              <a:extLst>
                <a:ext uri="{FF2B5EF4-FFF2-40B4-BE49-F238E27FC236}">
                  <a16:creationId xmlns:a16="http://schemas.microsoft.com/office/drawing/2014/main" id="{922AC3FC-5B50-4AE8-AB66-09F988D4D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43875" y="2716530"/>
              <a:ext cx="1424940" cy="1424940"/>
            </a:xfrm>
            <a:prstGeom prst="rect">
              <a:avLst/>
            </a:prstGeom>
          </p:spPr>
        </p:pic>
        <p:pic>
          <p:nvPicPr>
            <p:cNvPr id="33" name="Graphic 32" descr="Man with solid fill">
              <a:extLst>
                <a:ext uri="{FF2B5EF4-FFF2-40B4-BE49-F238E27FC236}">
                  <a16:creationId xmlns:a16="http://schemas.microsoft.com/office/drawing/2014/main" id="{6B3DA18E-B65D-47A6-B49F-D82678A6A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515475" y="2710180"/>
              <a:ext cx="1424940" cy="1424940"/>
            </a:xfrm>
            <a:prstGeom prst="rect">
              <a:avLst/>
            </a:prstGeom>
          </p:spPr>
        </p:pic>
        <p:pic>
          <p:nvPicPr>
            <p:cNvPr id="34" name="Graphic 33" descr="Man with solid fill">
              <a:extLst>
                <a:ext uri="{FF2B5EF4-FFF2-40B4-BE49-F238E27FC236}">
                  <a16:creationId xmlns:a16="http://schemas.microsoft.com/office/drawing/2014/main" id="{AD695C50-FAC1-47E3-813C-426472290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95400" y="4591050"/>
              <a:ext cx="1424940" cy="1424940"/>
            </a:xfrm>
            <a:prstGeom prst="rect">
              <a:avLst/>
            </a:prstGeom>
          </p:spPr>
        </p:pic>
        <p:pic>
          <p:nvPicPr>
            <p:cNvPr id="35" name="Graphic 34" descr="Man with solid fill">
              <a:extLst>
                <a:ext uri="{FF2B5EF4-FFF2-40B4-BE49-F238E27FC236}">
                  <a16:creationId xmlns:a16="http://schemas.microsoft.com/office/drawing/2014/main" id="{5DD852A9-58E4-4276-B901-4CC99D401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67000" y="4591050"/>
              <a:ext cx="1424940" cy="1424940"/>
            </a:xfrm>
            <a:prstGeom prst="rect">
              <a:avLst/>
            </a:prstGeom>
          </p:spPr>
        </p:pic>
        <p:pic>
          <p:nvPicPr>
            <p:cNvPr id="36" name="Graphic 35" descr="Man with solid fill">
              <a:extLst>
                <a:ext uri="{FF2B5EF4-FFF2-40B4-BE49-F238E27FC236}">
                  <a16:creationId xmlns:a16="http://schemas.microsoft.com/office/drawing/2014/main" id="{304D02A5-7C2A-4AD9-A572-883871DB0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38600" y="4584700"/>
              <a:ext cx="1424940" cy="1424940"/>
            </a:xfrm>
            <a:prstGeom prst="rect">
              <a:avLst/>
            </a:prstGeom>
          </p:spPr>
        </p:pic>
        <p:pic>
          <p:nvPicPr>
            <p:cNvPr id="37" name="Graphic 36" descr="Man with solid fill">
              <a:extLst>
                <a:ext uri="{FF2B5EF4-FFF2-40B4-BE49-F238E27FC236}">
                  <a16:creationId xmlns:a16="http://schemas.microsoft.com/office/drawing/2014/main" id="{43E073F5-8FF3-417A-A6B0-6D7A5B0A6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10200" y="4572000"/>
              <a:ext cx="1424940" cy="1424940"/>
            </a:xfrm>
            <a:prstGeom prst="rect">
              <a:avLst/>
            </a:prstGeom>
          </p:spPr>
        </p:pic>
        <p:pic>
          <p:nvPicPr>
            <p:cNvPr id="38" name="Graphic 37" descr="Man with solid fill">
              <a:extLst>
                <a:ext uri="{FF2B5EF4-FFF2-40B4-BE49-F238E27FC236}">
                  <a16:creationId xmlns:a16="http://schemas.microsoft.com/office/drawing/2014/main" id="{5B4F8308-B619-4C5C-BF8C-AD6CC1AA2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772275" y="4572000"/>
              <a:ext cx="1424940" cy="1424940"/>
            </a:xfrm>
            <a:prstGeom prst="rect">
              <a:avLst/>
            </a:prstGeom>
          </p:spPr>
        </p:pic>
        <p:pic>
          <p:nvPicPr>
            <p:cNvPr id="39" name="Graphic 38" descr="Man with solid fill">
              <a:extLst>
                <a:ext uri="{FF2B5EF4-FFF2-40B4-BE49-F238E27FC236}">
                  <a16:creationId xmlns:a16="http://schemas.microsoft.com/office/drawing/2014/main" id="{5181C0C9-E817-4421-9693-276F67B13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43875" y="4572000"/>
              <a:ext cx="1424940" cy="1424940"/>
            </a:xfrm>
            <a:prstGeom prst="rect">
              <a:avLst/>
            </a:prstGeom>
          </p:spPr>
        </p:pic>
        <p:pic>
          <p:nvPicPr>
            <p:cNvPr id="40" name="Graphic 39" descr="Man with solid fill">
              <a:extLst>
                <a:ext uri="{FF2B5EF4-FFF2-40B4-BE49-F238E27FC236}">
                  <a16:creationId xmlns:a16="http://schemas.microsoft.com/office/drawing/2014/main" id="{154824F2-9167-47FF-8A3D-2F074391A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515475" y="4565650"/>
              <a:ext cx="1424940" cy="1424940"/>
            </a:xfrm>
            <a:prstGeom prst="rect">
              <a:avLst/>
            </a:prstGeom>
          </p:spPr>
        </p:pic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7DB2114E-D640-4B25-8C01-1638A36DB0EF}"/>
              </a:ext>
            </a:extLst>
          </p:cNvPr>
          <p:cNvSpPr/>
          <p:nvPr/>
        </p:nvSpPr>
        <p:spPr>
          <a:xfrm>
            <a:off x="12382" y="5534561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0" cap="none" spc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Similarity</a:t>
            </a:r>
          </a:p>
        </p:txBody>
      </p:sp>
    </p:spTree>
    <p:extLst>
      <p:ext uri="{BB962C8B-B14F-4D97-AF65-F5344CB8AC3E}">
        <p14:creationId xmlns:p14="http://schemas.microsoft.com/office/powerpoint/2010/main" val="184698032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Man with solid fill">
            <a:extLst>
              <a:ext uri="{FF2B5EF4-FFF2-40B4-BE49-F238E27FC236}">
                <a16:creationId xmlns:a16="http://schemas.microsoft.com/office/drawing/2014/main" id="{1D90E647-D3D7-4081-A762-AF1700E1F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3492" y="254000"/>
            <a:ext cx="1424940" cy="1424940"/>
          </a:xfrm>
          <a:prstGeom prst="rect">
            <a:avLst/>
          </a:prstGeom>
        </p:spPr>
      </p:pic>
      <p:pic>
        <p:nvPicPr>
          <p:cNvPr id="7" name="Graphic 6" descr="Man with solid fill">
            <a:extLst>
              <a:ext uri="{FF2B5EF4-FFF2-40B4-BE49-F238E27FC236}">
                <a16:creationId xmlns:a16="http://schemas.microsoft.com/office/drawing/2014/main" id="{F94DE654-5C7C-42EC-9091-33EFAD24C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5092" y="254000"/>
            <a:ext cx="1424940" cy="1424940"/>
          </a:xfrm>
          <a:prstGeom prst="rect">
            <a:avLst/>
          </a:prstGeom>
        </p:spPr>
      </p:pic>
      <p:pic>
        <p:nvPicPr>
          <p:cNvPr id="9" name="Graphic 8" descr="Man with solid fill">
            <a:extLst>
              <a:ext uri="{FF2B5EF4-FFF2-40B4-BE49-F238E27FC236}">
                <a16:creationId xmlns:a16="http://schemas.microsoft.com/office/drawing/2014/main" id="{2BBD16F9-7BB4-491D-9AD9-0B986ECD7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16692" y="247650"/>
            <a:ext cx="1424940" cy="1424940"/>
          </a:xfrm>
          <a:prstGeom prst="rect">
            <a:avLst/>
          </a:prstGeom>
        </p:spPr>
      </p:pic>
      <p:pic>
        <p:nvPicPr>
          <p:cNvPr id="10" name="Graphic 9" descr="Man with solid fill">
            <a:extLst>
              <a:ext uri="{FF2B5EF4-FFF2-40B4-BE49-F238E27FC236}">
                <a16:creationId xmlns:a16="http://schemas.microsoft.com/office/drawing/2014/main" id="{C98E653D-62E8-45FE-BA1C-57E45ADFD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8292" y="234950"/>
            <a:ext cx="1424940" cy="1424940"/>
          </a:xfrm>
          <a:prstGeom prst="rect">
            <a:avLst/>
          </a:prstGeom>
        </p:spPr>
      </p:pic>
      <p:pic>
        <p:nvPicPr>
          <p:cNvPr id="23" name="Graphic 22" descr="Man with solid fill">
            <a:extLst>
              <a:ext uri="{FF2B5EF4-FFF2-40B4-BE49-F238E27FC236}">
                <a16:creationId xmlns:a16="http://schemas.microsoft.com/office/drawing/2014/main" id="{89AFCD6B-08AA-41A8-B5A2-FB23D9F58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0367" y="234950"/>
            <a:ext cx="1424940" cy="1424940"/>
          </a:xfrm>
          <a:prstGeom prst="rect">
            <a:avLst/>
          </a:prstGeom>
        </p:spPr>
      </p:pic>
      <p:pic>
        <p:nvPicPr>
          <p:cNvPr id="24" name="Graphic 23" descr="Man with solid fill">
            <a:extLst>
              <a:ext uri="{FF2B5EF4-FFF2-40B4-BE49-F238E27FC236}">
                <a16:creationId xmlns:a16="http://schemas.microsoft.com/office/drawing/2014/main" id="{40BAD9BD-1C68-4D3A-959E-743117886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967" y="234950"/>
            <a:ext cx="1424940" cy="1424940"/>
          </a:xfrm>
          <a:prstGeom prst="rect">
            <a:avLst/>
          </a:prstGeom>
        </p:spPr>
      </p:pic>
      <p:pic>
        <p:nvPicPr>
          <p:cNvPr id="25" name="Graphic 24" descr="Man with solid fill">
            <a:extLst>
              <a:ext uri="{FF2B5EF4-FFF2-40B4-BE49-F238E27FC236}">
                <a16:creationId xmlns:a16="http://schemas.microsoft.com/office/drawing/2014/main" id="{2B10F30B-00E6-42EB-95F8-DE782FA7C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3567" y="228600"/>
            <a:ext cx="1424940" cy="1424940"/>
          </a:xfrm>
          <a:prstGeom prst="rect">
            <a:avLst/>
          </a:prstGeom>
        </p:spPr>
      </p:pic>
      <p:pic>
        <p:nvPicPr>
          <p:cNvPr id="27" name="Graphic 26" descr="Man with solid fill">
            <a:extLst>
              <a:ext uri="{FF2B5EF4-FFF2-40B4-BE49-F238E27FC236}">
                <a16:creationId xmlns:a16="http://schemas.microsoft.com/office/drawing/2014/main" id="{2CC45D8F-39B4-4B1A-9702-ADE534598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3492" y="2303780"/>
            <a:ext cx="1424940" cy="1424940"/>
          </a:xfrm>
          <a:prstGeom prst="rect">
            <a:avLst/>
          </a:prstGeom>
        </p:spPr>
      </p:pic>
      <p:pic>
        <p:nvPicPr>
          <p:cNvPr id="28" name="Graphic 27" descr="Man with solid fill">
            <a:extLst>
              <a:ext uri="{FF2B5EF4-FFF2-40B4-BE49-F238E27FC236}">
                <a16:creationId xmlns:a16="http://schemas.microsoft.com/office/drawing/2014/main" id="{DCB8F561-DFA7-4008-A6B5-7BCA995F4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5092" y="2303780"/>
            <a:ext cx="1424940" cy="1424940"/>
          </a:xfrm>
          <a:prstGeom prst="rect">
            <a:avLst/>
          </a:prstGeom>
        </p:spPr>
      </p:pic>
      <p:pic>
        <p:nvPicPr>
          <p:cNvPr id="29" name="Graphic 28" descr="Man with solid fill">
            <a:extLst>
              <a:ext uri="{FF2B5EF4-FFF2-40B4-BE49-F238E27FC236}">
                <a16:creationId xmlns:a16="http://schemas.microsoft.com/office/drawing/2014/main" id="{6220887B-95E9-45B3-B092-D66416B9F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16692" y="2297430"/>
            <a:ext cx="1424940" cy="1424940"/>
          </a:xfrm>
          <a:prstGeom prst="rect">
            <a:avLst/>
          </a:prstGeom>
        </p:spPr>
      </p:pic>
      <p:pic>
        <p:nvPicPr>
          <p:cNvPr id="30" name="Graphic 29" descr="Man with solid fill">
            <a:extLst>
              <a:ext uri="{FF2B5EF4-FFF2-40B4-BE49-F238E27FC236}">
                <a16:creationId xmlns:a16="http://schemas.microsoft.com/office/drawing/2014/main" id="{287002DD-47A2-4BFC-8DDE-47414048D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8292" y="2284730"/>
            <a:ext cx="1424940" cy="1424940"/>
          </a:xfrm>
          <a:prstGeom prst="rect">
            <a:avLst/>
          </a:prstGeom>
        </p:spPr>
      </p:pic>
      <p:pic>
        <p:nvPicPr>
          <p:cNvPr id="31" name="Graphic 30" descr="Man with solid fill">
            <a:extLst>
              <a:ext uri="{FF2B5EF4-FFF2-40B4-BE49-F238E27FC236}">
                <a16:creationId xmlns:a16="http://schemas.microsoft.com/office/drawing/2014/main" id="{A9E8744E-91C3-40D8-8D1B-880569967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0367" y="2284730"/>
            <a:ext cx="1424940" cy="1424940"/>
          </a:xfrm>
          <a:prstGeom prst="rect">
            <a:avLst/>
          </a:prstGeom>
        </p:spPr>
      </p:pic>
      <p:pic>
        <p:nvPicPr>
          <p:cNvPr id="32" name="Graphic 31" descr="Man with solid fill">
            <a:extLst>
              <a:ext uri="{FF2B5EF4-FFF2-40B4-BE49-F238E27FC236}">
                <a16:creationId xmlns:a16="http://schemas.microsoft.com/office/drawing/2014/main" id="{922AC3FC-5B50-4AE8-AB66-09F988D4D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967" y="2284730"/>
            <a:ext cx="1424940" cy="1424940"/>
          </a:xfrm>
          <a:prstGeom prst="rect">
            <a:avLst/>
          </a:prstGeom>
        </p:spPr>
      </p:pic>
      <p:pic>
        <p:nvPicPr>
          <p:cNvPr id="33" name="Graphic 32" descr="Man with solid fill">
            <a:extLst>
              <a:ext uri="{FF2B5EF4-FFF2-40B4-BE49-F238E27FC236}">
                <a16:creationId xmlns:a16="http://schemas.microsoft.com/office/drawing/2014/main" id="{6B3DA18E-B65D-47A6-B49F-D82678A6A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3567" y="2278380"/>
            <a:ext cx="1424940" cy="1424940"/>
          </a:xfrm>
          <a:prstGeom prst="rect">
            <a:avLst/>
          </a:prstGeom>
        </p:spPr>
      </p:pic>
      <p:pic>
        <p:nvPicPr>
          <p:cNvPr id="34" name="Graphic 33" descr="Man with solid fill">
            <a:extLst>
              <a:ext uri="{FF2B5EF4-FFF2-40B4-BE49-F238E27FC236}">
                <a16:creationId xmlns:a16="http://schemas.microsoft.com/office/drawing/2014/main" id="{AD695C50-FAC1-47E3-813C-426472290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3492" y="4159250"/>
            <a:ext cx="1424940" cy="1424940"/>
          </a:xfrm>
          <a:prstGeom prst="rect">
            <a:avLst/>
          </a:prstGeom>
        </p:spPr>
      </p:pic>
      <p:pic>
        <p:nvPicPr>
          <p:cNvPr id="35" name="Graphic 34" descr="Man with solid fill">
            <a:extLst>
              <a:ext uri="{FF2B5EF4-FFF2-40B4-BE49-F238E27FC236}">
                <a16:creationId xmlns:a16="http://schemas.microsoft.com/office/drawing/2014/main" id="{5DD852A9-58E4-4276-B901-4CC99D401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5092" y="4159250"/>
            <a:ext cx="1424940" cy="1424940"/>
          </a:xfrm>
          <a:prstGeom prst="rect">
            <a:avLst/>
          </a:prstGeom>
        </p:spPr>
      </p:pic>
      <p:pic>
        <p:nvPicPr>
          <p:cNvPr id="36" name="Graphic 35" descr="Man with solid fill">
            <a:extLst>
              <a:ext uri="{FF2B5EF4-FFF2-40B4-BE49-F238E27FC236}">
                <a16:creationId xmlns:a16="http://schemas.microsoft.com/office/drawing/2014/main" id="{304D02A5-7C2A-4AD9-A572-883871DB0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16692" y="4152900"/>
            <a:ext cx="1424940" cy="1424940"/>
          </a:xfrm>
          <a:prstGeom prst="rect">
            <a:avLst/>
          </a:prstGeom>
        </p:spPr>
      </p:pic>
      <p:pic>
        <p:nvPicPr>
          <p:cNvPr id="37" name="Graphic 36" descr="Man with solid fill">
            <a:extLst>
              <a:ext uri="{FF2B5EF4-FFF2-40B4-BE49-F238E27FC236}">
                <a16:creationId xmlns:a16="http://schemas.microsoft.com/office/drawing/2014/main" id="{43E073F5-8FF3-417A-A6B0-6D7A5B0A6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8292" y="4140200"/>
            <a:ext cx="1424940" cy="1424940"/>
          </a:xfrm>
          <a:prstGeom prst="rect">
            <a:avLst/>
          </a:prstGeom>
        </p:spPr>
      </p:pic>
      <p:pic>
        <p:nvPicPr>
          <p:cNvPr id="38" name="Graphic 37" descr="Man with solid fill">
            <a:extLst>
              <a:ext uri="{FF2B5EF4-FFF2-40B4-BE49-F238E27FC236}">
                <a16:creationId xmlns:a16="http://schemas.microsoft.com/office/drawing/2014/main" id="{5B4F8308-B619-4C5C-BF8C-AD6CC1AA2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0367" y="4140200"/>
            <a:ext cx="1424940" cy="1424940"/>
          </a:xfrm>
          <a:prstGeom prst="rect">
            <a:avLst/>
          </a:prstGeom>
        </p:spPr>
      </p:pic>
      <p:pic>
        <p:nvPicPr>
          <p:cNvPr id="39" name="Graphic 38" descr="Man with solid fill">
            <a:extLst>
              <a:ext uri="{FF2B5EF4-FFF2-40B4-BE49-F238E27FC236}">
                <a16:creationId xmlns:a16="http://schemas.microsoft.com/office/drawing/2014/main" id="{5181C0C9-E817-4421-9693-276F67B13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967" y="4140200"/>
            <a:ext cx="1424940" cy="142494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DB2114E-D640-4B25-8C01-1638A36DB0EF}"/>
              </a:ext>
            </a:extLst>
          </p:cNvPr>
          <p:cNvSpPr/>
          <p:nvPr/>
        </p:nvSpPr>
        <p:spPr>
          <a:xfrm>
            <a:off x="12382" y="5534561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0" cap="none" spc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Anomaly</a:t>
            </a:r>
          </a:p>
        </p:txBody>
      </p:sp>
      <p:pic>
        <p:nvPicPr>
          <p:cNvPr id="3" name="Graphic 2" descr="Woman with solid fill">
            <a:extLst>
              <a:ext uri="{FF2B5EF4-FFF2-40B4-BE49-F238E27FC236}">
                <a16:creationId xmlns:a16="http://schemas.microsoft.com/office/drawing/2014/main" id="{1B4B09FF-E403-4276-97A8-5A42FF418E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6907" y="4152900"/>
            <a:ext cx="1323439" cy="13234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124509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D2C4C1-3B6D-47E9-B20C-B5B2D73EB3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47478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6371281D-DBE5-46F6-9F7A-0978185BA4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96361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9167EB85-46B9-4C10-9B79-C19A7706430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2372" y="932878"/>
            <a:ext cx="4987256" cy="49922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6785F9-CF4C-432E-9B54-79FE50E16136}"/>
              </a:ext>
            </a:extLst>
          </p:cNvPr>
          <p:cNvSpPr/>
          <p:nvPr/>
        </p:nvSpPr>
        <p:spPr>
          <a:xfrm>
            <a:off x="0" y="6027003"/>
            <a:ext cx="121920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sz="4800" b="0" cap="none" spc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losure</a:t>
            </a:r>
          </a:p>
        </p:txBody>
      </p:sp>
    </p:spTree>
    <p:extLst>
      <p:ext uri="{BB962C8B-B14F-4D97-AF65-F5344CB8AC3E}">
        <p14:creationId xmlns:p14="http://schemas.microsoft.com/office/powerpoint/2010/main" val="357390175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21B1E8F6-F8AF-44E7-9E25-B5ED2A5F2F4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6ECC57-E861-4752-BE1C-FAA363382B39}"/>
              </a:ext>
            </a:extLst>
          </p:cNvPr>
          <p:cNvSpPr/>
          <p:nvPr/>
        </p:nvSpPr>
        <p:spPr>
          <a:xfrm>
            <a:off x="0" y="6027003"/>
            <a:ext cx="121920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sz="4800"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losure</a:t>
            </a:r>
          </a:p>
        </p:txBody>
      </p:sp>
    </p:spTree>
    <p:extLst>
      <p:ext uri="{BB962C8B-B14F-4D97-AF65-F5344CB8AC3E}">
        <p14:creationId xmlns:p14="http://schemas.microsoft.com/office/powerpoint/2010/main" val="1639901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red bus in front of a building&#10;&#10;Description automatically generated with medium confidence">
            <a:extLst>
              <a:ext uri="{FF2B5EF4-FFF2-40B4-BE49-F238E27FC236}">
                <a16:creationId xmlns:a16="http://schemas.microsoft.com/office/drawing/2014/main" id="{52B03F25-B8CB-42A5-A3F0-A92C9BB713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04" y="0"/>
            <a:ext cx="12191980" cy="68567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522525F-671A-42A1-848D-B4165CC496CE}"/>
              </a:ext>
            </a:extLst>
          </p:cNvPr>
          <p:cNvSpPr/>
          <p:nvPr/>
        </p:nvSpPr>
        <p:spPr>
          <a:xfrm>
            <a:off x="1317009" y="3957851"/>
            <a:ext cx="7881699" cy="1348795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allout: Double Bent Line 6">
            <a:extLst>
              <a:ext uri="{FF2B5EF4-FFF2-40B4-BE49-F238E27FC236}">
                <a16:creationId xmlns:a16="http://schemas.microsoft.com/office/drawing/2014/main" id="{604575D4-93C2-47D2-85E2-0BA3064BBA91}"/>
              </a:ext>
            </a:extLst>
          </p:cNvPr>
          <p:cNvSpPr/>
          <p:nvPr/>
        </p:nvSpPr>
        <p:spPr>
          <a:xfrm>
            <a:off x="812799" y="698136"/>
            <a:ext cx="1969477" cy="627797"/>
          </a:xfrm>
          <a:prstGeom prst="borderCallout3">
            <a:avLst>
              <a:gd name="adj1" fmla="val 95933"/>
              <a:gd name="adj2" fmla="val 794"/>
              <a:gd name="adj3" fmla="val 99668"/>
              <a:gd name="adj4" fmla="val -17857"/>
              <a:gd name="adj5" fmla="val 559679"/>
              <a:gd name="adj6" fmla="val -13507"/>
              <a:gd name="adj7" fmla="val 562679"/>
              <a:gd name="adj8" fmla="val 23452"/>
            </a:avLst>
          </a:prstGeom>
          <a:solidFill>
            <a:schemeClr val="bg1"/>
          </a:solidFill>
          <a:ln w="6350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rgbClr val="0070C0"/>
                </a:solidFill>
              </a:rPr>
              <a:t>Story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9" name="Callout: Double Bent Line 8">
            <a:extLst>
              <a:ext uri="{FF2B5EF4-FFF2-40B4-BE49-F238E27FC236}">
                <a16:creationId xmlns:a16="http://schemas.microsoft.com/office/drawing/2014/main" id="{06CF7FBD-9457-4C53-8D63-317EAD48E61B}"/>
              </a:ext>
            </a:extLst>
          </p:cNvPr>
          <p:cNvSpPr/>
          <p:nvPr/>
        </p:nvSpPr>
        <p:spPr>
          <a:xfrm>
            <a:off x="3247379" y="924781"/>
            <a:ext cx="1969477" cy="627797"/>
          </a:xfrm>
          <a:prstGeom prst="borderCallout3">
            <a:avLst>
              <a:gd name="adj1" fmla="val 99668"/>
              <a:gd name="adj2" fmla="val 52778"/>
              <a:gd name="adj3" fmla="val 287647"/>
              <a:gd name="adj4" fmla="val 62699"/>
              <a:gd name="adj5" fmla="val 284558"/>
              <a:gd name="adj6" fmla="val 62288"/>
              <a:gd name="adj7" fmla="val 474292"/>
              <a:gd name="adj8" fmla="val 78611"/>
            </a:avLst>
          </a:prstGeom>
          <a:solidFill>
            <a:schemeClr val="bg1"/>
          </a:solidFill>
          <a:ln w="6350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chemeClr val="tx1"/>
                </a:solidFill>
              </a:rPr>
              <a:t>Data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023EC0-5F2A-4418-93CF-611AE8580C46}"/>
              </a:ext>
            </a:extLst>
          </p:cNvPr>
          <p:cNvSpPr/>
          <p:nvPr/>
        </p:nvSpPr>
        <p:spPr>
          <a:xfrm>
            <a:off x="4032738" y="3957851"/>
            <a:ext cx="3391877" cy="627797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A8E95B-65EB-45FB-B10A-3F019DF84A79}"/>
              </a:ext>
            </a:extLst>
          </p:cNvPr>
          <p:cNvSpPr/>
          <p:nvPr/>
        </p:nvSpPr>
        <p:spPr>
          <a:xfrm>
            <a:off x="4353169" y="5822462"/>
            <a:ext cx="3133969" cy="593969"/>
          </a:xfrm>
          <a:prstGeom prst="rect">
            <a:avLst/>
          </a:prstGeom>
          <a:noFill/>
          <a:ln w="4762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allout: Double Bent Line 9">
            <a:extLst>
              <a:ext uri="{FF2B5EF4-FFF2-40B4-BE49-F238E27FC236}">
                <a16:creationId xmlns:a16="http://schemas.microsoft.com/office/drawing/2014/main" id="{4F0C1C66-95C2-420C-AEDF-6D33CF26F4F0}"/>
              </a:ext>
            </a:extLst>
          </p:cNvPr>
          <p:cNvSpPr/>
          <p:nvPr/>
        </p:nvSpPr>
        <p:spPr>
          <a:xfrm>
            <a:off x="228658" y="5453884"/>
            <a:ext cx="2176701" cy="627797"/>
          </a:xfrm>
          <a:prstGeom prst="borderCallout3">
            <a:avLst>
              <a:gd name="adj1" fmla="val 56096"/>
              <a:gd name="adj2" fmla="val 101191"/>
              <a:gd name="adj3" fmla="val 54851"/>
              <a:gd name="adj4" fmla="val 100565"/>
              <a:gd name="adj5" fmla="val 109029"/>
              <a:gd name="adj6" fmla="val 164177"/>
              <a:gd name="adj7" fmla="val 107050"/>
              <a:gd name="adj8" fmla="val 186981"/>
            </a:avLst>
          </a:prstGeom>
          <a:solidFill>
            <a:schemeClr val="bg1"/>
          </a:solidFill>
          <a:ln w="6350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rgbClr val="7030A0"/>
                </a:solidFill>
              </a:rPr>
              <a:t>Narrative</a:t>
            </a:r>
            <a:endParaRPr lang="en-GB" b="1" dirty="0">
              <a:solidFill>
                <a:srgbClr val="7030A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F8AD7F-415D-4462-9921-FE1B042178EA}"/>
              </a:ext>
            </a:extLst>
          </p:cNvPr>
          <p:cNvSpPr/>
          <p:nvPr/>
        </p:nvSpPr>
        <p:spPr>
          <a:xfrm>
            <a:off x="6121018" y="4776514"/>
            <a:ext cx="2607193" cy="500184"/>
          </a:xfrm>
          <a:prstGeom prst="roundRect">
            <a:avLst/>
          </a:prstGeom>
          <a:noFill/>
          <a:ln w="571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allout: Double Bent Line 10">
            <a:extLst>
              <a:ext uri="{FF2B5EF4-FFF2-40B4-BE49-F238E27FC236}">
                <a16:creationId xmlns:a16="http://schemas.microsoft.com/office/drawing/2014/main" id="{1E163FDA-96AE-40AD-BC4F-3E03AB6AECA4}"/>
              </a:ext>
            </a:extLst>
          </p:cNvPr>
          <p:cNvSpPr/>
          <p:nvPr/>
        </p:nvSpPr>
        <p:spPr>
          <a:xfrm>
            <a:off x="8901723" y="6081681"/>
            <a:ext cx="2999583" cy="720999"/>
          </a:xfrm>
          <a:prstGeom prst="borderCallout3">
            <a:avLst>
              <a:gd name="adj1" fmla="val 56096"/>
              <a:gd name="adj2" fmla="val 101191"/>
              <a:gd name="adj3" fmla="val 49872"/>
              <a:gd name="adj4" fmla="val -1045"/>
              <a:gd name="adj5" fmla="val 41719"/>
              <a:gd name="adj6" fmla="val -38596"/>
              <a:gd name="adj7" fmla="val -105826"/>
              <a:gd name="adj8" fmla="val -40236"/>
            </a:avLst>
          </a:prstGeom>
          <a:solidFill>
            <a:schemeClr val="bg1"/>
          </a:solidFill>
          <a:ln w="6350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rgbClr val="7030A0"/>
                </a:solidFill>
              </a:rPr>
              <a:t>Call to action</a:t>
            </a:r>
            <a:endParaRPr lang="en-GB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890402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75AABF3D-E79C-45AD-B2D2-CB00AF5DBE4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EF1011-6EF7-4D1B-B11E-F992C8F350D0}"/>
              </a:ext>
            </a:extLst>
          </p:cNvPr>
          <p:cNvSpPr/>
          <p:nvPr/>
        </p:nvSpPr>
        <p:spPr>
          <a:xfrm>
            <a:off x="0" y="6027003"/>
            <a:ext cx="121920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Continuation</a:t>
            </a:r>
            <a:endParaRPr lang="en-US" sz="4800" b="0" cap="none" spc="0">
              <a:ln w="0"/>
              <a:solidFill>
                <a:schemeClr val="bg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669647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A23B91B6-9F75-46D5-A920-F3454CB8BB0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430D38-7CEB-4818-BFE9-275EB5EC434B}"/>
              </a:ext>
            </a:extLst>
          </p:cNvPr>
          <p:cNvSpPr/>
          <p:nvPr/>
        </p:nvSpPr>
        <p:spPr>
          <a:xfrm>
            <a:off x="0" y="6027003"/>
            <a:ext cx="121920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Continuation</a:t>
            </a:r>
            <a:endParaRPr lang="en-US" sz="4800" b="0" cap="none" spc="0">
              <a:ln w="0"/>
              <a:solidFill>
                <a:schemeClr val="bg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02416157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803DE2-376A-44AD-9E78-4402ED70D431}"/>
              </a:ext>
            </a:extLst>
          </p:cNvPr>
          <p:cNvSpPr/>
          <p:nvPr/>
        </p:nvSpPr>
        <p:spPr>
          <a:xfrm>
            <a:off x="12382" y="5534561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0" cap="none" spc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Figure and ground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DBB767-C945-4DCC-9A7A-33314CF72E5B}"/>
              </a:ext>
            </a:extLst>
          </p:cNvPr>
          <p:cNvSpPr txBox="1"/>
          <p:nvPr/>
        </p:nvSpPr>
        <p:spPr>
          <a:xfrm>
            <a:off x="10323195" y="6119336"/>
            <a:ext cx="190976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/>
              <a:t>By Bryan </a:t>
            </a:r>
            <a:r>
              <a:rPr lang="en-GB" sz="700" err="1"/>
              <a:t>Derksen</a:t>
            </a:r>
            <a:r>
              <a:rPr lang="en-GB" sz="700"/>
              <a:t> - Original image Cup or faces paradox.jpg uploaded by Guam on 28 July 2005, SVG conversion by Bryan </a:t>
            </a:r>
            <a:r>
              <a:rPr lang="en-GB" sz="700" err="1"/>
              <a:t>Derksen</a:t>
            </a:r>
            <a:r>
              <a:rPr lang="en-GB" sz="700"/>
              <a:t>, CC BY-SA 3.0, https://commons.wikimedia.org/w/index.php?curid=1733355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F3CAD87-06F8-4AC2-B7D3-910F17435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71850" y="0"/>
            <a:ext cx="5448300" cy="550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13195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9FDB58B4-B2D7-494A-A46A-FC5873BC7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51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6176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8E47D119-BA59-46C8-8467-B31937A4B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344400" cy="70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48513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2F4F7E87-0B0D-42DE-9DFD-19EB5EB095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27"/>
          <a:stretch/>
        </p:blipFill>
        <p:spPr>
          <a:xfrm>
            <a:off x="0" y="17717"/>
            <a:ext cx="12115800" cy="682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92622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84FE88-F7E7-4EE6-BB55-FBBC9F4B0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1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01660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439932-271D-4988-9E57-3A96DFAFD62B}"/>
              </a:ext>
            </a:extLst>
          </p:cNvPr>
          <p:cNvSpPr/>
          <p:nvPr/>
        </p:nvSpPr>
        <p:spPr>
          <a:xfrm>
            <a:off x="-11794" y="0"/>
            <a:ext cx="12192000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Number of male vs female employees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E623A21-3E81-4FC7-B689-E2754E2FC164}"/>
              </a:ext>
            </a:extLst>
          </p:cNvPr>
          <p:cNvGrpSpPr/>
          <p:nvPr/>
        </p:nvGrpSpPr>
        <p:grpSpPr>
          <a:xfrm>
            <a:off x="1752599" y="3174359"/>
            <a:ext cx="8686800" cy="1423991"/>
            <a:chOff x="3276600" y="1676400"/>
            <a:chExt cx="6729389" cy="94774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07B9102-404F-4AEE-8599-BAB94D4DF90E}"/>
                </a:ext>
              </a:extLst>
            </p:cNvPr>
            <p:cNvGrpSpPr/>
            <p:nvPr/>
          </p:nvGrpSpPr>
          <p:grpSpPr>
            <a:xfrm>
              <a:off x="8648678" y="1704977"/>
              <a:ext cx="1357311" cy="919163"/>
              <a:chOff x="3276600" y="1676400"/>
              <a:chExt cx="1357311" cy="919163"/>
            </a:xfrm>
          </p:grpSpPr>
          <p:pic>
            <p:nvPicPr>
              <p:cNvPr id="26" name="Graphic 25" descr="Man with solid fill">
                <a:extLst>
                  <a:ext uri="{FF2B5EF4-FFF2-40B4-BE49-F238E27FC236}">
                    <a16:creationId xmlns:a16="http://schemas.microsoft.com/office/drawing/2014/main" id="{A54C8DF4-2FDA-42A5-ACE3-09E828336C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276600" y="16764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Man with solid fill">
                <a:extLst>
                  <a:ext uri="{FF2B5EF4-FFF2-40B4-BE49-F238E27FC236}">
                    <a16:creationId xmlns:a16="http://schemas.microsoft.com/office/drawing/2014/main" id="{07C074A9-451D-4D84-9F4F-A6534A9C74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719511" y="168116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E3A13F3-936F-4E24-BA33-71AA5F91C544}"/>
                </a:ext>
              </a:extLst>
            </p:cNvPr>
            <p:cNvGrpSpPr/>
            <p:nvPr/>
          </p:nvGrpSpPr>
          <p:grpSpPr>
            <a:xfrm>
              <a:off x="3276600" y="1676400"/>
              <a:ext cx="5843567" cy="938215"/>
              <a:chOff x="3276600" y="1676400"/>
              <a:chExt cx="5843567" cy="938215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5741211-09B9-4F03-AD82-9FCAAACE2AB7}"/>
                  </a:ext>
                </a:extLst>
              </p:cNvPr>
              <p:cNvGrpSpPr/>
              <p:nvPr/>
            </p:nvGrpSpPr>
            <p:grpSpPr>
              <a:xfrm>
                <a:off x="3276600" y="1676400"/>
                <a:ext cx="1357311" cy="919163"/>
                <a:chOff x="3276600" y="1676400"/>
                <a:chExt cx="1357311" cy="919163"/>
              </a:xfrm>
            </p:grpSpPr>
            <p:pic>
              <p:nvPicPr>
                <p:cNvPr id="4" name="Graphic 3" descr="Man with solid fill">
                  <a:extLst>
                    <a:ext uri="{FF2B5EF4-FFF2-40B4-BE49-F238E27FC236}">
                      <a16:creationId xmlns:a16="http://schemas.microsoft.com/office/drawing/2014/main" id="{9E4D8BD8-C6A0-474F-A5F6-00D5734233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76600" y="167640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8" name="Graphic 7" descr="Man with solid fill">
                  <a:extLst>
                    <a:ext uri="{FF2B5EF4-FFF2-40B4-BE49-F238E27FC236}">
                      <a16:creationId xmlns:a16="http://schemas.microsoft.com/office/drawing/2014/main" id="{47EFD132-FA57-47D6-91EF-F9B49B9143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9511" y="1681163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9ECCB5A-B29A-4539-8437-C8FDF656BD5F}"/>
                  </a:ext>
                </a:extLst>
              </p:cNvPr>
              <p:cNvGrpSpPr/>
              <p:nvPr/>
            </p:nvGrpSpPr>
            <p:grpSpPr>
              <a:xfrm>
                <a:off x="4181472" y="1676400"/>
                <a:ext cx="1357311" cy="919163"/>
                <a:chOff x="3276600" y="1676400"/>
                <a:chExt cx="1357311" cy="919163"/>
              </a:xfrm>
            </p:grpSpPr>
            <p:pic>
              <p:nvPicPr>
                <p:cNvPr id="14" name="Graphic 13" descr="Man with solid fill">
                  <a:extLst>
                    <a:ext uri="{FF2B5EF4-FFF2-40B4-BE49-F238E27FC236}">
                      <a16:creationId xmlns:a16="http://schemas.microsoft.com/office/drawing/2014/main" id="{3ACD21BF-A1E4-41BC-8C82-9EFD913178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76600" y="167640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5" name="Graphic 14" descr="Man with solid fill">
                  <a:extLst>
                    <a:ext uri="{FF2B5EF4-FFF2-40B4-BE49-F238E27FC236}">
                      <a16:creationId xmlns:a16="http://schemas.microsoft.com/office/drawing/2014/main" id="{17BB908F-AE81-4FA9-9FF7-97CDABC252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9511" y="1681163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C5F2E14-B812-44B8-8DFD-B119ED66BBE9}"/>
                  </a:ext>
                </a:extLst>
              </p:cNvPr>
              <p:cNvGrpSpPr/>
              <p:nvPr/>
            </p:nvGrpSpPr>
            <p:grpSpPr>
              <a:xfrm>
                <a:off x="5081583" y="1676400"/>
                <a:ext cx="1357311" cy="919163"/>
                <a:chOff x="3276600" y="1676400"/>
                <a:chExt cx="1357311" cy="919163"/>
              </a:xfrm>
            </p:grpSpPr>
            <p:pic>
              <p:nvPicPr>
                <p:cNvPr id="17" name="Graphic 16" descr="Man with solid fill">
                  <a:extLst>
                    <a:ext uri="{FF2B5EF4-FFF2-40B4-BE49-F238E27FC236}">
                      <a16:creationId xmlns:a16="http://schemas.microsoft.com/office/drawing/2014/main" id="{7407DE81-1977-4ECA-97C3-983B3B80E3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76600" y="167640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8" name="Graphic 17" descr="Man with solid fill">
                  <a:extLst>
                    <a:ext uri="{FF2B5EF4-FFF2-40B4-BE49-F238E27FC236}">
                      <a16:creationId xmlns:a16="http://schemas.microsoft.com/office/drawing/2014/main" id="{4979D25A-B3DE-4E29-A09D-4F3145CAB0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9511" y="1681163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5D3828A-1CF1-4058-BE83-A7E93DA68557}"/>
                  </a:ext>
                </a:extLst>
              </p:cNvPr>
              <p:cNvGrpSpPr/>
              <p:nvPr/>
            </p:nvGrpSpPr>
            <p:grpSpPr>
              <a:xfrm>
                <a:off x="5981692" y="1685925"/>
                <a:ext cx="1357311" cy="919163"/>
                <a:chOff x="3276600" y="1676400"/>
                <a:chExt cx="1357311" cy="919163"/>
              </a:xfrm>
            </p:grpSpPr>
            <p:pic>
              <p:nvPicPr>
                <p:cNvPr id="20" name="Graphic 19" descr="Man with solid fill">
                  <a:extLst>
                    <a:ext uri="{FF2B5EF4-FFF2-40B4-BE49-F238E27FC236}">
                      <a16:creationId xmlns:a16="http://schemas.microsoft.com/office/drawing/2014/main" id="{117CA76E-A3C4-4B3E-9626-8B6EAA2EF9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76600" y="167640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1" name="Graphic 20" descr="Man with solid fill">
                  <a:extLst>
                    <a:ext uri="{FF2B5EF4-FFF2-40B4-BE49-F238E27FC236}">
                      <a16:creationId xmlns:a16="http://schemas.microsoft.com/office/drawing/2014/main" id="{96BFCB80-CCA8-4C70-9B82-66D4EDE516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9511" y="1681163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2364A8F-FF0D-4640-B02B-7E35B641CE0F}"/>
                  </a:ext>
                </a:extLst>
              </p:cNvPr>
              <p:cNvGrpSpPr/>
              <p:nvPr/>
            </p:nvGrpSpPr>
            <p:grpSpPr>
              <a:xfrm>
                <a:off x="6862747" y="1690689"/>
                <a:ext cx="1357311" cy="919163"/>
                <a:chOff x="3276600" y="1676400"/>
                <a:chExt cx="1357311" cy="919163"/>
              </a:xfrm>
            </p:grpSpPr>
            <p:pic>
              <p:nvPicPr>
                <p:cNvPr id="23" name="Graphic 22" descr="Man with solid fill">
                  <a:extLst>
                    <a:ext uri="{FF2B5EF4-FFF2-40B4-BE49-F238E27FC236}">
                      <a16:creationId xmlns:a16="http://schemas.microsoft.com/office/drawing/2014/main" id="{F7378527-B32C-455A-BFA0-00C04F3818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76600" y="167640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4" name="Graphic 23" descr="Man with solid fill">
                  <a:extLst>
                    <a:ext uri="{FF2B5EF4-FFF2-40B4-BE49-F238E27FC236}">
                      <a16:creationId xmlns:a16="http://schemas.microsoft.com/office/drawing/2014/main" id="{9EF1E97F-33AE-4BE3-93BB-1271EA977E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9511" y="1681163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A14FC0B5-30D7-483B-8E78-7A941255B906}"/>
                  </a:ext>
                </a:extLst>
              </p:cNvPr>
              <p:cNvGrpSpPr/>
              <p:nvPr/>
            </p:nvGrpSpPr>
            <p:grpSpPr>
              <a:xfrm>
                <a:off x="7762856" y="1695452"/>
                <a:ext cx="1357311" cy="919163"/>
                <a:chOff x="3276600" y="1676400"/>
                <a:chExt cx="1357311" cy="919163"/>
              </a:xfrm>
            </p:grpSpPr>
            <p:pic>
              <p:nvPicPr>
                <p:cNvPr id="29" name="Graphic 28" descr="Man with solid fill">
                  <a:extLst>
                    <a:ext uri="{FF2B5EF4-FFF2-40B4-BE49-F238E27FC236}">
                      <a16:creationId xmlns:a16="http://schemas.microsoft.com/office/drawing/2014/main" id="{FECAB469-9A6A-4C94-B661-375A377473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76600" y="167640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30" name="Graphic 29" descr="Man with solid fill">
                  <a:extLst>
                    <a:ext uri="{FF2B5EF4-FFF2-40B4-BE49-F238E27FC236}">
                      <a16:creationId xmlns:a16="http://schemas.microsoft.com/office/drawing/2014/main" id="{4511EDC5-0E46-4D7C-92E8-BDA84F8C46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9511" y="1681163"/>
                  <a:ext cx="914400" cy="9144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30D4CC5-1CA7-4B7D-A49D-172E28703778}"/>
              </a:ext>
            </a:extLst>
          </p:cNvPr>
          <p:cNvGrpSpPr/>
          <p:nvPr/>
        </p:nvGrpSpPr>
        <p:grpSpPr>
          <a:xfrm>
            <a:off x="3962407" y="5037698"/>
            <a:ext cx="4267184" cy="1524000"/>
            <a:chOff x="3200400" y="3124200"/>
            <a:chExt cx="3190874" cy="92868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3C69B9B-505E-44C0-92B0-5EB71F06D724}"/>
                </a:ext>
              </a:extLst>
            </p:cNvPr>
            <p:cNvGrpSpPr/>
            <p:nvPr/>
          </p:nvGrpSpPr>
          <p:grpSpPr>
            <a:xfrm>
              <a:off x="3200400" y="3124200"/>
              <a:ext cx="1371600" cy="919163"/>
              <a:chOff x="3200400" y="3124200"/>
              <a:chExt cx="1371600" cy="919163"/>
            </a:xfrm>
          </p:grpSpPr>
          <p:pic>
            <p:nvPicPr>
              <p:cNvPr id="6" name="Graphic 5" descr="Woman with solid fill">
                <a:extLst>
                  <a:ext uri="{FF2B5EF4-FFF2-40B4-BE49-F238E27FC236}">
                    <a16:creationId xmlns:a16="http://schemas.microsoft.com/office/drawing/2014/main" id="{08E6FEBA-AB6A-4A64-AEE8-FB591FF0D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200400" y="31242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1" name="Graphic 30" descr="Woman with solid fill">
                <a:extLst>
                  <a:ext uri="{FF2B5EF4-FFF2-40B4-BE49-F238E27FC236}">
                    <a16:creationId xmlns:a16="http://schemas.microsoft.com/office/drawing/2014/main" id="{092449CD-C55E-4205-845B-625D2DA19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657600" y="312896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9E6D7DF-0A36-49BC-98C5-F53C12FB1A07}"/>
                </a:ext>
              </a:extLst>
            </p:cNvPr>
            <p:cNvGrpSpPr/>
            <p:nvPr/>
          </p:nvGrpSpPr>
          <p:grpSpPr>
            <a:xfrm>
              <a:off x="4110037" y="3128963"/>
              <a:ext cx="1371600" cy="919163"/>
              <a:chOff x="3200400" y="3124200"/>
              <a:chExt cx="1371600" cy="919163"/>
            </a:xfrm>
          </p:grpSpPr>
          <p:pic>
            <p:nvPicPr>
              <p:cNvPr id="34" name="Graphic 33" descr="Woman with solid fill">
                <a:extLst>
                  <a:ext uri="{FF2B5EF4-FFF2-40B4-BE49-F238E27FC236}">
                    <a16:creationId xmlns:a16="http://schemas.microsoft.com/office/drawing/2014/main" id="{2F3F8831-5D22-44AF-80E4-BFA86D9C6A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200400" y="31242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5" name="Graphic 34" descr="Woman with solid fill">
                <a:extLst>
                  <a:ext uri="{FF2B5EF4-FFF2-40B4-BE49-F238E27FC236}">
                    <a16:creationId xmlns:a16="http://schemas.microsoft.com/office/drawing/2014/main" id="{DD3AEEA6-5EF2-4C63-8BB4-A5A6066CD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657600" y="312896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B1D0A50-29E6-46EF-B95B-5A2355E8606C}"/>
                </a:ext>
              </a:extLst>
            </p:cNvPr>
            <p:cNvGrpSpPr/>
            <p:nvPr/>
          </p:nvGrpSpPr>
          <p:grpSpPr>
            <a:xfrm>
              <a:off x="5019674" y="3133725"/>
              <a:ext cx="1371600" cy="919163"/>
              <a:chOff x="3200400" y="3124200"/>
              <a:chExt cx="1371600" cy="919163"/>
            </a:xfrm>
          </p:grpSpPr>
          <p:pic>
            <p:nvPicPr>
              <p:cNvPr id="37" name="Graphic 36" descr="Woman with solid fill">
                <a:extLst>
                  <a:ext uri="{FF2B5EF4-FFF2-40B4-BE49-F238E27FC236}">
                    <a16:creationId xmlns:a16="http://schemas.microsoft.com/office/drawing/2014/main" id="{2E88FED5-2FA7-47D0-B533-933AF2E0A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200400" y="31242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8" name="Graphic 37" descr="Woman with solid fill">
                <a:extLst>
                  <a:ext uri="{FF2B5EF4-FFF2-40B4-BE49-F238E27FC236}">
                    <a16:creationId xmlns:a16="http://schemas.microsoft.com/office/drawing/2014/main" id="{EE29B30E-1A05-41B2-8E82-D72E79CF1F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657600" y="3128963"/>
                <a:ext cx="914400" cy="914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83740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439932-271D-4988-9E57-3A96DFAFD62B}"/>
              </a:ext>
            </a:extLst>
          </p:cNvPr>
          <p:cNvSpPr/>
          <p:nvPr/>
        </p:nvSpPr>
        <p:spPr>
          <a:xfrm>
            <a:off x="1331683" y="76399"/>
            <a:ext cx="9528635" cy="2554545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Employees born in UK</a:t>
            </a:r>
            <a:br>
              <a:rPr lang="en-US" sz="80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80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 </a:t>
            </a:r>
            <a:r>
              <a:rPr lang="en-US" sz="8000" b="1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born elsewhere </a:t>
            </a:r>
            <a:endParaRPr lang="en-US" sz="8000" b="1" cap="none" spc="0" dirty="0">
              <a:ln w="0"/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F1E54B-D3C2-5CA4-B0C6-B93F0C311921}"/>
              </a:ext>
            </a:extLst>
          </p:cNvPr>
          <p:cNvGrpSpPr/>
          <p:nvPr/>
        </p:nvGrpSpPr>
        <p:grpSpPr>
          <a:xfrm>
            <a:off x="1640123" y="2907659"/>
            <a:ext cx="8753644" cy="1416836"/>
            <a:chOff x="1693463" y="1802759"/>
            <a:chExt cx="8753644" cy="141683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9AA4474-7427-4ADF-A7AD-74B783EB162C}"/>
                </a:ext>
              </a:extLst>
            </p:cNvPr>
            <p:cNvGrpSpPr/>
            <p:nvPr/>
          </p:nvGrpSpPr>
          <p:grpSpPr>
            <a:xfrm>
              <a:off x="8695596" y="1843277"/>
              <a:ext cx="1751511" cy="1376318"/>
              <a:chOff x="9030065" y="1836121"/>
              <a:chExt cx="1751511" cy="1376318"/>
            </a:xfrm>
          </p:grpSpPr>
          <p:pic>
            <p:nvPicPr>
              <p:cNvPr id="26" name="Graphic 25" descr="Man with solid fill">
                <a:extLst>
                  <a:ext uri="{FF2B5EF4-FFF2-40B4-BE49-F238E27FC236}">
                    <a16:creationId xmlns:a16="http://schemas.microsoft.com/office/drawing/2014/main" id="{A54C8DF4-2FDA-42A5-ACE3-09E828336C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030065" y="1838541"/>
                <a:ext cx="1180376" cy="1373898"/>
              </a:xfrm>
              <a:prstGeom prst="rect">
                <a:avLst/>
              </a:prstGeom>
            </p:spPr>
          </p:pic>
          <p:pic>
            <p:nvPicPr>
              <p:cNvPr id="27" name="Graphic 26" descr="Man with solid fill">
                <a:extLst>
                  <a:ext uri="{FF2B5EF4-FFF2-40B4-BE49-F238E27FC236}">
                    <a16:creationId xmlns:a16="http://schemas.microsoft.com/office/drawing/2014/main" id="{07C074A9-451D-4D84-9F4F-A6534A9C74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601200" y="1836121"/>
                <a:ext cx="1180376" cy="1373898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5741211-09B9-4F03-AD82-9FCAAACE2AB7}"/>
                </a:ext>
              </a:extLst>
            </p:cNvPr>
            <p:cNvGrpSpPr/>
            <p:nvPr/>
          </p:nvGrpSpPr>
          <p:grpSpPr>
            <a:xfrm>
              <a:off x="1693463" y="1809915"/>
              <a:ext cx="1752119" cy="1381054"/>
              <a:chOff x="3276600" y="1676400"/>
              <a:chExt cx="1357311" cy="919163"/>
            </a:xfrm>
          </p:grpSpPr>
          <p:pic>
            <p:nvPicPr>
              <p:cNvPr id="4" name="Graphic 3" descr="Man with solid fill">
                <a:extLst>
                  <a:ext uri="{FF2B5EF4-FFF2-40B4-BE49-F238E27FC236}">
                    <a16:creationId xmlns:a16="http://schemas.microsoft.com/office/drawing/2014/main" id="{9E4D8BD8-C6A0-474F-A5F6-00D5734233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276600" y="16764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" name="Graphic 7" descr="Man with solid fill">
                <a:extLst>
                  <a:ext uri="{FF2B5EF4-FFF2-40B4-BE49-F238E27FC236}">
                    <a16:creationId xmlns:a16="http://schemas.microsoft.com/office/drawing/2014/main" id="{47EFD132-FA57-47D6-91EF-F9B49B9143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719511" y="168116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9ECCB5A-B29A-4539-8437-C8FDF656BD5F}"/>
                </a:ext>
              </a:extLst>
            </p:cNvPr>
            <p:cNvGrpSpPr/>
            <p:nvPr/>
          </p:nvGrpSpPr>
          <p:grpSpPr>
            <a:xfrm>
              <a:off x="2920676" y="1802759"/>
              <a:ext cx="1752119" cy="1381054"/>
              <a:chOff x="3276600" y="1676400"/>
              <a:chExt cx="1357311" cy="919163"/>
            </a:xfrm>
          </p:grpSpPr>
          <p:pic>
            <p:nvPicPr>
              <p:cNvPr id="14" name="Graphic 13" descr="Man with solid fill">
                <a:extLst>
                  <a:ext uri="{FF2B5EF4-FFF2-40B4-BE49-F238E27FC236}">
                    <a16:creationId xmlns:a16="http://schemas.microsoft.com/office/drawing/2014/main" id="{3ACD21BF-A1E4-41BC-8C82-9EFD913178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276600" y="16764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Graphic 14" descr="Man with solid fill">
                <a:extLst>
                  <a:ext uri="{FF2B5EF4-FFF2-40B4-BE49-F238E27FC236}">
                    <a16:creationId xmlns:a16="http://schemas.microsoft.com/office/drawing/2014/main" id="{17BB908F-AE81-4FA9-9FF7-97CDABC252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719511" y="168116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C5F2E14-B812-44B8-8DFD-B119ED66BBE9}"/>
                </a:ext>
              </a:extLst>
            </p:cNvPr>
            <p:cNvGrpSpPr/>
            <p:nvPr/>
          </p:nvGrpSpPr>
          <p:grpSpPr>
            <a:xfrm>
              <a:off x="4082607" y="1802759"/>
              <a:ext cx="1752119" cy="1381054"/>
              <a:chOff x="3276600" y="1676400"/>
              <a:chExt cx="1357311" cy="919163"/>
            </a:xfrm>
          </p:grpSpPr>
          <p:pic>
            <p:nvPicPr>
              <p:cNvPr id="17" name="Graphic 16" descr="Man with solid fill">
                <a:extLst>
                  <a:ext uri="{FF2B5EF4-FFF2-40B4-BE49-F238E27FC236}">
                    <a16:creationId xmlns:a16="http://schemas.microsoft.com/office/drawing/2014/main" id="{7407DE81-1977-4ECA-97C3-983B3B80E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276600" y="16764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Graphic 17" descr="Man with solid fill">
                <a:extLst>
                  <a:ext uri="{FF2B5EF4-FFF2-40B4-BE49-F238E27FC236}">
                    <a16:creationId xmlns:a16="http://schemas.microsoft.com/office/drawing/2014/main" id="{4979D25A-B3DE-4E29-A09D-4F3145CAB0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719511" y="168116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5D3828A-1CF1-4058-BE83-A7E93DA68557}"/>
                </a:ext>
              </a:extLst>
            </p:cNvPr>
            <p:cNvGrpSpPr/>
            <p:nvPr/>
          </p:nvGrpSpPr>
          <p:grpSpPr>
            <a:xfrm>
              <a:off x="5244535" y="1817070"/>
              <a:ext cx="1752119" cy="1381054"/>
              <a:chOff x="3276600" y="1676400"/>
              <a:chExt cx="1357311" cy="919163"/>
            </a:xfrm>
          </p:grpSpPr>
          <p:pic>
            <p:nvPicPr>
              <p:cNvPr id="20" name="Graphic 19" descr="Man with solid fill">
                <a:extLst>
                  <a:ext uri="{FF2B5EF4-FFF2-40B4-BE49-F238E27FC236}">
                    <a16:creationId xmlns:a16="http://schemas.microsoft.com/office/drawing/2014/main" id="{117CA76E-A3C4-4B3E-9626-8B6EAA2EF9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276600" y="16764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1" name="Graphic 20" descr="Man with solid fill">
                <a:extLst>
                  <a:ext uri="{FF2B5EF4-FFF2-40B4-BE49-F238E27FC236}">
                    <a16:creationId xmlns:a16="http://schemas.microsoft.com/office/drawing/2014/main" id="{96BFCB80-CCA8-4C70-9B82-66D4EDE516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719511" y="168116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2364A8F-FF0D-4640-B02B-7E35B641CE0F}"/>
                </a:ext>
              </a:extLst>
            </p:cNvPr>
            <p:cNvGrpSpPr/>
            <p:nvPr/>
          </p:nvGrpSpPr>
          <p:grpSpPr>
            <a:xfrm>
              <a:off x="6381867" y="1824228"/>
              <a:ext cx="1752119" cy="1381054"/>
              <a:chOff x="3276600" y="1676400"/>
              <a:chExt cx="1357311" cy="919163"/>
            </a:xfrm>
          </p:grpSpPr>
          <p:pic>
            <p:nvPicPr>
              <p:cNvPr id="23" name="Graphic 22" descr="Man with solid fill">
                <a:extLst>
                  <a:ext uri="{FF2B5EF4-FFF2-40B4-BE49-F238E27FC236}">
                    <a16:creationId xmlns:a16="http://schemas.microsoft.com/office/drawing/2014/main" id="{F7378527-B32C-455A-BFA0-00C04F3818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276600" y="16764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4" name="Graphic 23" descr="Man with solid fill">
                <a:extLst>
                  <a:ext uri="{FF2B5EF4-FFF2-40B4-BE49-F238E27FC236}">
                    <a16:creationId xmlns:a16="http://schemas.microsoft.com/office/drawing/2014/main" id="{9EF1E97F-33AE-4BE3-93BB-1271EA977E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719511" y="1681163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29" name="Graphic 28" descr="Man with solid fill">
              <a:extLst>
                <a:ext uri="{FF2B5EF4-FFF2-40B4-BE49-F238E27FC236}">
                  <a16:creationId xmlns:a16="http://schemas.microsoft.com/office/drawing/2014/main" id="{FECAB469-9A6A-4C94-B661-375A37747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43795" y="1831385"/>
              <a:ext cx="1180376" cy="1373898"/>
            </a:xfrm>
            <a:prstGeom prst="rect">
              <a:avLst/>
            </a:prstGeom>
          </p:spPr>
        </p:pic>
        <p:pic>
          <p:nvPicPr>
            <p:cNvPr id="30" name="Graphic 29" descr="Man with solid fill">
              <a:extLst>
                <a:ext uri="{FF2B5EF4-FFF2-40B4-BE49-F238E27FC236}">
                  <a16:creationId xmlns:a16="http://schemas.microsoft.com/office/drawing/2014/main" id="{4511EDC5-0E46-4D7C-92E8-BDA84F8C4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115538" y="1838541"/>
              <a:ext cx="1180376" cy="1373898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CAF4ABC-C1AA-8604-7BEA-6781CACCF48F}"/>
              </a:ext>
            </a:extLst>
          </p:cNvPr>
          <p:cNvGrpSpPr/>
          <p:nvPr/>
        </p:nvGrpSpPr>
        <p:grpSpPr>
          <a:xfrm>
            <a:off x="3962407" y="4683125"/>
            <a:ext cx="4267184" cy="1524000"/>
            <a:chOff x="3962407" y="4686300"/>
            <a:chExt cx="4267184" cy="1524000"/>
          </a:xfrm>
        </p:grpSpPr>
        <p:pic>
          <p:nvPicPr>
            <p:cNvPr id="37" name="Graphic 36" descr="Woman with solid fill">
              <a:extLst>
                <a:ext uri="{FF2B5EF4-FFF2-40B4-BE49-F238E27FC236}">
                  <a16:creationId xmlns:a16="http://schemas.microsoft.com/office/drawing/2014/main" id="{2E88FED5-2FA7-47D0-B533-933AF2E0A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08078" y="4701931"/>
              <a:ext cx="1222835" cy="1500553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0521417-FA26-1873-B54B-7B6E81BFAA01}"/>
                </a:ext>
              </a:extLst>
            </p:cNvPr>
            <p:cNvGrpSpPr/>
            <p:nvPr/>
          </p:nvGrpSpPr>
          <p:grpSpPr>
            <a:xfrm>
              <a:off x="3962407" y="4686300"/>
              <a:ext cx="4267184" cy="1524000"/>
              <a:chOff x="3962407" y="4114800"/>
              <a:chExt cx="4267184" cy="1524000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13C69B9B-505E-44C0-92B0-5EB71F06D724}"/>
                  </a:ext>
                </a:extLst>
              </p:cNvPr>
              <p:cNvGrpSpPr/>
              <p:nvPr/>
            </p:nvGrpSpPr>
            <p:grpSpPr>
              <a:xfrm>
                <a:off x="3962407" y="4114800"/>
                <a:ext cx="1834253" cy="1508369"/>
                <a:chOff x="3200400" y="3124200"/>
                <a:chExt cx="1371600" cy="919163"/>
              </a:xfrm>
            </p:grpSpPr>
            <p:pic>
              <p:nvPicPr>
                <p:cNvPr id="6" name="Graphic 5" descr="Woman with solid fill">
                  <a:extLst>
                    <a:ext uri="{FF2B5EF4-FFF2-40B4-BE49-F238E27FC236}">
                      <a16:creationId xmlns:a16="http://schemas.microsoft.com/office/drawing/2014/main" id="{08E6FEBA-AB6A-4A64-AEE8-FB591FF0DE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00400" y="312420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31" name="Graphic 30" descr="Woman with solid fill">
                  <a:extLst>
                    <a:ext uri="{FF2B5EF4-FFF2-40B4-BE49-F238E27FC236}">
                      <a16:creationId xmlns:a16="http://schemas.microsoft.com/office/drawing/2014/main" id="{092449CD-C55E-4205-845B-625D2DA19F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57600" y="3128963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99E6D7DF-0A36-49BC-98C5-F53C12FB1A07}"/>
                  </a:ext>
                </a:extLst>
              </p:cNvPr>
              <p:cNvGrpSpPr/>
              <p:nvPr/>
            </p:nvGrpSpPr>
            <p:grpSpPr>
              <a:xfrm>
                <a:off x="5178873" y="4122616"/>
                <a:ext cx="1834253" cy="1508369"/>
                <a:chOff x="3200400" y="3124200"/>
                <a:chExt cx="1371600" cy="919163"/>
              </a:xfrm>
            </p:grpSpPr>
            <p:pic>
              <p:nvPicPr>
                <p:cNvPr id="34" name="Graphic 33" descr="Woman with solid fill">
                  <a:extLst>
                    <a:ext uri="{FF2B5EF4-FFF2-40B4-BE49-F238E27FC236}">
                      <a16:creationId xmlns:a16="http://schemas.microsoft.com/office/drawing/2014/main" id="{2F3F8831-5D22-44AF-80E4-BFA86D9C6A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00400" y="312420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35" name="Graphic 34" descr="Woman with solid fill">
                  <a:extLst>
                    <a:ext uri="{FF2B5EF4-FFF2-40B4-BE49-F238E27FC236}">
                      <a16:creationId xmlns:a16="http://schemas.microsoft.com/office/drawing/2014/main" id="{DD3AEEA6-5EF2-4C63-8BB4-A5A6066CD0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57600" y="3128963"/>
                  <a:ext cx="914400" cy="914400"/>
                </a:xfrm>
                <a:prstGeom prst="rect">
                  <a:avLst/>
                </a:prstGeom>
              </p:spPr>
            </p:pic>
          </p:grpSp>
          <p:pic>
            <p:nvPicPr>
              <p:cNvPr id="38" name="Graphic 37" descr="Woman with solid fill">
                <a:extLst>
                  <a:ext uri="{FF2B5EF4-FFF2-40B4-BE49-F238E27FC236}">
                    <a16:creationId xmlns:a16="http://schemas.microsoft.com/office/drawing/2014/main" id="{EE29B30E-1A05-41B2-8E82-D72E79CF1F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006756" y="4138247"/>
                <a:ext cx="1222835" cy="150055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8781238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reading a book&#10;&#10;Description automatically generated with medium confidence">
            <a:extLst>
              <a:ext uri="{FF2B5EF4-FFF2-40B4-BE49-F238E27FC236}">
                <a16:creationId xmlns:a16="http://schemas.microsoft.com/office/drawing/2014/main" id="{B1933FCB-08B4-4C7B-B874-4870533E35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81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hand holding a piece of paper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F9068105-A797-5EB3-7DD4-FFF45738E1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6204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FB871B-F691-47A8-B4FA-6FD76D3635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8082" y="0"/>
            <a:ext cx="11508638" cy="686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18835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ne flying in the sky&#10;&#10;Description automatically generated with low confidence">
            <a:extLst>
              <a:ext uri="{FF2B5EF4-FFF2-40B4-BE49-F238E27FC236}">
                <a16:creationId xmlns:a16="http://schemas.microsoft.com/office/drawing/2014/main" id="{B8D766B5-805C-4DCA-9997-429EF727CE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55222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AA25D3-B63C-4963-932A-1D7EA7E573F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415" y="0"/>
            <a:ext cx="115431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00944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1D0159-C7E6-4152-944B-81162968A36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415" y="0"/>
            <a:ext cx="115431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5861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34DC7D-5100-4EF8-87FD-CDB0EF9510D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696" y="0"/>
            <a:ext cx="112306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44458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4F09B6-7B41-461A-B3E7-A5CB0A4AFE8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561" y="0"/>
            <a:ext cx="11412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79360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5F22A0-D4BE-4482-83DF-26CB2D15D5E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561" y="0"/>
            <a:ext cx="11412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84096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8C417F-5182-4CF4-8768-2989C00C724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84427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90CFC0-EF35-4EC1-8EB9-01DDA2C77A6C}"/>
              </a:ext>
            </a:extLst>
          </p:cNvPr>
          <p:cNvSpPr/>
          <p:nvPr/>
        </p:nvSpPr>
        <p:spPr>
          <a:xfrm>
            <a:off x="4452858" y="-76200"/>
            <a:ext cx="32862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Homework</a:t>
            </a:r>
          </a:p>
        </p:txBody>
      </p:sp>
      <p:pic>
        <p:nvPicPr>
          <p:cNvPr id="7" name="Online Media 6" title="The best stats you've ever seen | Hans Rosling">
            <a:hlinkClick r:id="" action="ppaction://media"/>
            <a:extLst>
              <a:ext uri="{FF2B5EF4-FFF2-40B4-BE49-F238E27FC236}">
                <a16:creationId xmlns:a16="http://schemas.microsoft.com/office/drawing/2014/main" id="{8BD4B4A6-5C2E-4479-8BD2-123B5D54EB5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433558" y="847130"/>
            <a:ext cx="7562850" cy="56721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B0279E-88D3-4620-90E4-6E2BF093CE99}"/>
              </a:ext>
            </a:extLst>
          </p:cNvPr>
          <p:cNvSpPr txBox="1"/>
          <p:nvPr/>
        </p:nvSpPr>
        <p:spPr>
          <a:xfrm>
            <a:off x="4267200" y="6488668"/>
            <a:ext cx="320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https://youtu.be/hVimVzgtD6w</a:t>
            </a:r>
          </a:p>
        </p:txBody>
      </p:sp>
    </p:spTree>
    <p:extLst>
      <p:ext uri="{BB962C8B-B14F-4D97-AF65-F5344CB8AC3E}">
        <p14:creationId xmlns:p14="http://schemas.microsoft.com/office/powerpoint/2010/main" val="173091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E39BC7BC-B735-2987-61D9-B4B94CA9D4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10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22DF6C-833E-4631-BB17-D6E8B86C45B2}"/>
              </a:ext>
            </a:extLst>
          </p:cNvPr>
          <p:cNvSpPr txBox="1"/>
          <p:nvPr/>
        </p:nvSpPr>
        <p:spPr>
          <a:xfrm>
            <a:off x="348343" y="1028343"/>
            <a:ext cx="1149531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400" b="0" i="0" dirty="0">
                <a:solidFill>
                  <a:srgbClr val="0070C0"/>
                </a:solidFill>
                <a:effectLst/>
              </a:rPr>
              <a:t>“…</a:t>
            </a:r>
            <a:r>
              <a:rPr lang="en-GB" sz="5400" b="1" i="0" dirty="0">
                <a:solidFill>
                  <a:srgbClr val="FF0000"/>
                </a:solidFill>
                <a:effectLst/>
              </a:rPr>
              <a:t>Two-thirds </a:t>
            </a:r>
            <a:r>
              <a:rPr lang="en-GB" sz="5400" b="0" i="0" dirty="0">
                <a:solidFill>
                  <a:srgbClr val="0070C0"/>
                </a:solidFill>
                <a:effectLst/>
              </a:rPr>
              <a:t>of leave supporters still </a:t>
            </a:r>
            <a:r>
              <a:rPr lang="en-GB" sz="5400" b="1" i="0" dirty="0">
                <a:solidFill>
                  <a:srgbClr val="FF0000"/>
                </a:solidFill>
                <a:effectLst/>
              </a:rPr>
              <a:t>believe</a:t>
            </a:r>
            <a:r>
              <a:rPr lang="en-GB" sz="5400" b="0" i="0" dirty="0">
                <a:solidFill>
                  <a:srgbClr val="0070C0"/>
                </a:solidFill>
                <a:effectLst/>
              </a:rPr>
              <a:t> the </a:t>
            </a:r>
            <a:r>
              <a:rPr lang="en-GB" sz="5400" b="1" i="0" dirty="0">
                <a:solidFill>
                  <a:srgbClr val="FF0000"/>
                </a:solidFill>
                <a:effectLst/>
              </a:rPr>
              <a:t>discredited</a:t>
            </a:r>
            <a:r>
              <a:rPr lang="en-GB" sz="5400" b="0" i="0" dirty="0">
                <a:solidFill>
                  <a:srgbClr val="0070C0"/>
                </a:solidFill>
                <a:effectLst/>
              </a:rPr>
              <a:t> claim that the UK sends £350 million per week to the EU, compared with only </a:t>
            </a:r>
            <a:r>
              <a:rPr lang="en-GB" sz="5400" b="1" i="0" dirty="0">
                <a:solidFill>
                  <a:srgbClr val="FF0000"/>
                </a:solidFill>
                <a:effectLst/>
              </a:rPr>
              <a:t>one in five </a:t>
            </a:r>
            <a:r>
              <a:rPr lang="en-GB" sz="5400" b="0" i="0" dirty="0">
                <a:solidFill>
                  <a:srgbClr val="0070C0"/>
                </a:solidFill>
                <a:effectLst/>
              </a:rPr>
              <a:t>remain supporters……" </a:t>
            </a:r>
          </a:p>
          <a:p>
            <a:endParaRPr lang="en-GB" dirty="0">
              <a:solidFill>
                <a:srgbClr val="323130"/>
              </a:solidFill>
            </a:endParaRPr>
          </a:p>
          <a:p>
            <a:pPr algn="ctr"/>
            <a:r>
              <a:rPr lang="en-GB" b="0" i="0" dirty="0">
                <a:solidFill>
                  <a:srgbClr val="323130"/>
                </a:solidFill>
                <a:effectLst/>
              </a:rPr>
              <a:t>(from "The Perils of Perception: Why We’re Wrong About Nearly Everything" by Bobby Duffy)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303163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74" name="Picture 2" descr="drawn lettering spelling out concepts related to type design, spelling the words typography font set and design">
            <a:extLst>
              <a:ext uri="{FF2B5EF4-FFF2-40B4-BE49-F238E27FC236}">
                <a16:creationId xmlns:a16="http://schemas.microsoft.com/office/drawing/2014/main" id="{F8BD38E3-A1CF-2961-1C56-07621E3D03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18503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3D327F-A8CE-7EE0-115B-7539675BDB9D}"/>
              </a:ext>
            </a:extLst>
          </p:cNvPr>
          <p:cNvSpPr/>
          <p:nvPr/>
        </p:nvSpPr>
        <p:spPr>
          <a:xfrm>
            <a:off x="657558" y="1259175"/>
            <a:ext cx="10876884" cy="43396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How does font this feel?</a:t>
            </a:r>
          </a:p>
        </p:txBody>
      </p:sp>
    </p:spTree>
    <p:extLst>
      <p:ext uri="{BB962C8B-B14F-4D97-AF65-F5344CB8AC3E}">
        <p14:creationId xmlns:p14="http://schemas.microsoft.com/office/powerpoint/2010/main" val="3303988709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3D327F-A8CE-7EE0-115B-7539675BDB9D}"/>
              </a:ext>
            </a:extLst>
          </p:cNvPr>
          <p:cNvSpPr/>
          <p:nvPr/>
        </p:nvSpPr>
        <p:spPr>
          <a:xfrm>
            <a:off x="657558" y="1259175"/>
            <a:ext cx="10876884" cy="43396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How does this font feel?</a:t>
            </a:r>
          </a:p>
        </p:txBody>
      </p:sp>
    </p:spTree>
    <p:extLst>
      <p:ext uri="{BB962C8B-B14F-4D97-AF65-F5344CB8AC3E}">
        <p14:creationId xmlns:p14="http://schemas.microsoft.com/office/powerpoint/2010/main" val="1724743226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3D327F-A8CE-7EE0-115B-7539675BDB9D}"/>
              </a:ext>
            </a:extLst>
          </p:cNvPr>
          <p:cNvSpPr/>
          <p:nvPr/>
        </p:nvSpPr>
        <p:spPr>
          <a:xfrm>
            <a:off x="0" y="1074509"/>
            <a:ext cx="12192000" cy="470898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5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erlin Sans FB Demi" panose="020E0802020502020306" pitchFamily="34" charset="0"/>
                <a:cs typeface="Arial" panose="020B0604020202020204" pitchFamily="34" charset="0"/>
              </a:rPr>
              <a:t>How does this font feel?</a:t>
            </a:r>
          </a:p>
        </p:txBody>
      </p:sp>
    </p:spTree>
    <p:extLst>
      <p:ext uri="{BB962C8B-B14F-4D97-AF65-F5344CB8AC3E}">
        <p14:creationId xmlns:p14="http://schemas.microsoft.com/office/powerpoint/2010/main" val="2993547832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3D327F-A8CE-7EE0-115B-7539675BDB9D}"/>
              </a:ext>
            </a:extLst>
          </p:cNvPr>
          <p:cNvSpPr/>
          <p:nvPr/>
        </p:nvSpPr>
        <p:spPr>
          <a:xfrm>
            <a:off x="0" y="828288"/>
            <a:ext cx="12192000" cy="52014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urlz MT" panose="04040404050702020202" pitchFamily="82" charset="0"/>
                <a:cs typeface="Arial" panose="020B0604020202020204" pitchFamily="34" charset="0"/>
              </a:rPr>
              <a:t>How does this font feel?</a:t>
            </a:r>
            <a:endParaRPr lang="en-US" sz="16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urlz MT" panose="04040404050702020202" pitchFamily="8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578387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D2C4C1-3B6D-47E9-B20C-B5B2D73EB3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868825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3D327F-A8CE-7EE0-115B-7539675BDB9D}"/>
              </a:ext>
            </a:extLst>
          </p:cNvPr>
          <p:cNvSpPr/>
          <p:nvPr/>
        </p:nvSpPr>
        <p:spPr>
          <a:xfrm>
            <a:off x="657558" y="320456"/>
            <a:ext cx="10876884" cy="62170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99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lackadder ITC" panose="04020505051007020D02" pitchFamily="82" charset="0"/>
                <a:cs typeface="Arial" panose="020B0604020202020204" pitchFamily="34" charset="0"/>
              </a:rPr>
              <a:t>Is this easy to read?</a:t>
            </a:r>
          </a:p>
        </p:txBody>
      </p:sp>
    </p:spTree>
    <p:extLst>
      <p:ext uri="{BB962C8B-B14F-4D97-AF65-F5344CB8AC3E}">
        <p14:creationId xmlns:p14="http://schemas.microsoft.com/office/powerpoint/2010/main" val="2636143689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3D327F-A8CE-7EE0-115B-7539675BDB9D}"/>
              </a:ext>
            </a:extLst>
          </p:cNvPr>
          <p:cNvSpPr/>
          <p:nvPr/>
        </p:nvSpPr>
        <p:spPr>
          <a:xfrm>
            <a:off x="657558" y="320456"/>
            <a:ext cx="10876884" cy="62170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99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unstler Script" panose="030304020206070D0D06" pitchFamily="66" charset="0"/>
                <a:cs typeface="Arial" panose="020B0604020202020204" pitchFamily="34" charset="0"/>
              </a:rPr>
              <a:t>Is this easy to read?</a:t>
            </a:r>
          </a:p>
        </p:txBody>
      </p:sp>
    </p:spTree>
    <p:extLst>
      <p:ext uri="{BB962C8B-B14F-4D97-AF65-F5344CB8AC3E}">
        <p14:creationId xmlns:p14="http://schemas.microsoft.com/office/powerpoint/2010/main" val="369569562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3D327F-A8CE-7EE0-115B-7539675BDB9D}"/>
              </a:ext>
            </a:extLst>
          </p:cNvPr>
          <p:cNvSpPr/>
          <p:nvPr/>
        </p:nvSpPr>
        <p:spPr>
          <a:xfrm>
            <a:off x="657558" y="320456"/>
            <a:ext cx="10876884" cy="62170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99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unstler Script" panose="030304020206070D0D06" pitchFamily="66" charset="0"/>
                <a:cs typeface="Arial" panose="020B0604020202020204" pitchFamily="34" charset="0"/>
              </a:rPr>
              <a:t>Is this easy to read?</a:t>
            </a:r>
          </a:p>
        </p:txBody>
      </p:sp>
    </p:spTree>
    <p:extLst>
      <p:ext uri="{BB962C8B-B14F-4D97-AF65-F5344CB8AC3E}">
        <p14:creationId xmlns:p14="http://schemas.microsoft.com/office/powerpoint/2010/main" val="481775672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3D327F-A8CE-7EE0-115B-7539675BDB9D}"/>
              </a:ext>
            </a:extLst>
          </p:cNvPr>
          <p:cNvSpPr/>
          <p:nvPr/>
        </p:nvSpPr>
        <p:spPr>
          <a:xfrm>
            <a:off x="0" y="828288"/>
            <a:ext cx="12192000" cy="52014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Jokerman" panose="04090605060D06020702" pitchFamily="82" charset="0"/>
                <a:cs typeface="Arial" panose="020B0604020202020204" pitchFamily="34" charset="0"/>
              </a:rPr>
              <a:t>Is this easy to read?</a:t>
            </a:r>
          </a:p>
        </p:txBody>
      </p:sp>
    </p:spTree>
    <p:extLst>
      <p:ext uri="{BB962C8B-B14F-4D97-AF65-F5344CB8AC3E}">
        <p14:creationId xmlns:p14="http://schemas.microsoft.com/office/powerpoint/2010/main" val="3301449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email">
            <a:extLst>
              <a:ext uri="{FF2B5EF4-FFF2-40B4-BE49-F238E27FC236}">
                <a16:creationId xmlns:a16="http://schemas.microsoft.com/office/drawing/2014/main" id="{138F62B5-B449-4B11-A146-187AE6423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9952" y="2404360"/>
            <a:ext cx="771895" cy="77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238945-28DA-455D-8A18-C134E4B00A96}"/>
              </a:ext>
            </a:extLst>
          </p:cNvPr>
          <p:cNvSpPr/>
          <p:nvPr/>
        </p:nvSpPr>
        <p:spPr>
          <a:xfrm>
            <a:off x="5371042" y="2516377"/>
            <a:ext cx="368767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rwlp.french@gmail.com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262004-DC27-416F-A6B3-D092BAFA958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3721" y="3348113"/>
            <a:ext cx="1071948" cy="9425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BD69382-82AE-460C-ABA8-EC6C30FA6209}"/>
              </a:ext>
            </a:extLst>
          </p:cNvPr>
          <p:cNvSpPr/>
          <p:nvPr/>
        </p:nvSpPr>
        <p:spPr>
          <a:xfrm>
            <a:off x="5493033" y="3545927"/>
            <a:ext cx="180927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@sqlbobscot</a:t>
            </a:r>
            <a:endParaRPr lang="en-US" sz="5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Picture 4" descr="linkedin, social icon">
            <a:extLst>
              <a:ext uri="{FF2B5EF4-FFF2-40B4-BE49-F238E27FC236}">
                <a16:creationId xmlns:a16="http://schemas.microsoft.com/office/drawing/2014/main" id="{6D49B0B8-150E-42F5-9816-80DF34FFF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8117" y="4465741"/>
            <a:ext cx="799042" cy="71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34A226A-FC0F-469F-8460-4CBBB5638A14}"/>
              </a:ext>
            </a:extLst>
          </p:cNvPr>
          <p:cNvSpPr/>
          <p:nvPr/>
        </p:nvSpPr>
        <p:spPr>
          <a:xfrm>
            <a:off x="5371042" y="4592806"/>
            <a:ext cx="603595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https://www.linkedin.com/in/rwlpfrench/</a:t>
            </a:r>
            <a:endParaRPr lang="en-US" sz="5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99B412-F5CD-45C0-AC11-A0D8D7578ECC}"/>
              </a:ext>
            </a:extLst>
          </p:cNvPr>
          <p:cNvSpPr/>
          <p:nvPr/>
        </p:nvSpPr>
        <p:spPr>
          <a:xfrm>
            <a:off x="5493033" y="5718604"/>
            <a:ext cx="48301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https://www.qnrl.com/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65AAA7-568D-45B5-B1EE-3EDF194F251C}"/>
              </a:ext>
            </a:extLst>
          </p:cNvPr>
          <p:cNvSpPr/>
          <p:nvPr/>
        </p:nvSpPr>
        <p:spPr>
          <a:xfrm>
            <a:off x="4778062" y="100480"/>
            <a:ext cx="504849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Robert French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EE74DC-EFDA-4B56-B59A-302AC635EE8A}"/>
              </a:ext>
            </a:extLst>
          </p:cNvPr>
          <p:cNvSpPr/>
          <p:nvPr/>
        </p:nvSpPr>
        <p:spPr>
          <a:xfrm>
            <a:off x="4307593" y="1239692"/>
            <a:ext cx="6484231" cy="10772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Dance Teacher with Quor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um </a:t>
            </a:r>
          </a:p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Lives in Sunny Glasgow, Scotland</a:t>
            </a:r>
            <a:endParaRPr lang="en-US" sz="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Picture 2" descr="Related image">
            <a:extLst>
              <a:ext uri="{FF2B5EF4-FFF2-40B4-BE49-F238E27FC236}">
                <a16:creationId xmlns:a16="http://schemas.microsoft.com/office/drawing/2014/main" id="{8699AB0F-E509-4934-9029-AF8353345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73721" y="5438801"/>
            <a:ext cx="1107834" cy="107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picture containing clothing, man, looking, face&#10;&#10;Description automatically generated">
            <a:extLst>
              <a:ext uri="{FF2B5EF4-FFF2-40B4-BE49-F238E27FC236}">
                <a16:creationId xmlns:a16="http://schemas.microsoft.com/office/drawing/2014/main" id="{6BA9C371-5EF9-4F97-80EA-7565D3B7BD3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1734429" y="1756422"/>
            <a:ext cx="6857999" cy="334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70235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3D327F-A8CE-7EE0-115B-7539675BDB9D}"/>
              </a:ext>
            </a:extLst>
          </p:cNvPr>
          <p:cNvSpPr/>
          <p:nvPr/>
        </p:nvSpPr>
        <p:spPr>
          <a:xfrm>
            <a:off x="0" y="828288"/>
            <a:ext cx="12192000" cy="52014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mic Sans MS" panose="030F0702030302020204" pitchFamily="66" charset="0"/>
                <a:cs typeface="Arial" panose="020B0604020202020204" pitchFamily="34" charset="0"/>
              </a:rPr>
              <a:t>Is this easy to read?</a:t>
            </a:r>
          </a:p>
        </p:txBody>
      </p:sp>
    </p:spTree>
    <p:extLst>
      <p:ext uri="{BB962C8B-B14F-4D97-AF65-F5344CB8AC3E}">
        <p14:creationId xmlns:p14="http://schemas.microsoft.com/office/powerpoint/2010/main" val="213051277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D2C4C1-3B6D-47E9-B20C-B5B2D73EB3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94170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37ABF1B3-0335-498E-B24A-5BE79CCA3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DD48BA-8B2B-44CF-83A8-643B40A2C945}"/>
              </a:ext>
            </a:extLst>
          </p:cNvPr>
          <p:cNvSpPr txBox="1"/>
          <p:nvPr/>
        </p:nvSpPr>
        <p:spPr>
          <a:xfrm>
            <a:off x="7181985" y="0"/>
            <a:ext cx="494030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</a:rPr>
              <a:t>warm woollen mittens</a:t>
            </a:r>
          </a:p>
          <a:p>
            <a:pPr algn="ctr"/>
            <a:r>
              <a:rPr lang="en-GB" sz="4400" b="1" dirty="0">
                <a:solidFill>
                  <a:srgbClr val="FFFF00"/>
                </a:solidFill>
              </a:rPr>
              <a:t>Cream coloured ponies and crisp apple strudels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15E646-60D7-0D0E-DD52-E61611BF14B0}"/>
              </a:ext>
            </a:extLst>
          </p:cNvPr>
          <p:cNvSpPr txBox="1"/>
          <p:nvPr/>
        </p:nvSpPr>
        <p:spPr>
          <a:xfrm>
            <a:off x="-90791" y="70130"/>
            <a:ext cx="544100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</a:rPr>
              <a:t>Girls in white dresses with blue sashes</a:t>
            </a:r>
          </a:p>
          <a:p>
            <a:pPr algn="ctr"/>
            <a:r>
              <a:rPr lang="en-GB" sz="4400" b="1" dirty="0">
                <a:solidFill>
                  <a:srgbClr val="FFFF00"/>
                </a:solidFill>
              </a:rPr>
              <a:t>Bright copper kettles and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403719838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7B6ECE-DDDB-40DF-81E6-31174EFA92B4}"/>
              </a:ext>
            </a:extLst>
          </p:cNvPr>
          <p:cNvSpPr/>
          <p:nvPr/>
        </p:nvSpPr>
        <p:spPr>
          <a:xfrm>
            <a:off x="914278" y="-156597"/>
            <a:ext cx="10363444" cy="717119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5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Colours</a:t>
            </a:r>
            <a:r>
              <a:rPr lang="en-US" sz="115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can have emotions associated with them.</a:t>
            </a:r>
          </a:p>
        </p:txBody>
      </p:sp>
    </p:spTree>
    <p:extLst>
      <p:ext uri="{BB962C8B-B14F-4D97-AF65-F5344CB8AC3E}">
        <p14:creationId xmlns:p14="http://schemas.microsoft.com/office/powerpoint/2010/main" val="4249954067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D99E86ED-15B0-4CE5-B214-FAAC2A425E45}"/>
              </a:ext>
            </a:extLst>
          </p:cNvPr>
          <p:cNvGrpSpPr/>
          <p:nvPr/>
        </p:nvGrpSpPr>
        <p:grpSpPr>
          <a:xfrm>
            <a:off x="3086100" y="347703"/>
            <a:ext cx="4446581" cy="435429"/>
            <a:chOff x="1224643" y="238846"/>
            <a:chExt cx="4446581" cy="43542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DD006DF-9F32-41B6-8945-1A3DEC36718D}"/>
                </a:ext>
              </a:extLst>
            </p:cNvPr>
            <p:cNvSpPr/>
            <p:nvPr/>
          </p:nvSpPr>
          <p:spPr>
            <a:xfrm>
              <a:off x="1224643" y="238846"/>
              <a:ext cx="533400" cy="435429"/>
            </a:xfrm>
            <a:prstGeom prst="rect">
              <a:avLst/>
            </a:prstGeom>
            <a:solidFill>
              <a:srgbClr val="FF1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FDFE4AE-B1CF-48E3-8B3E-CE36F6F8E0A0}"/>
                </a:ext>
              </a:extLst>
            </p:cNvPr>
            <p:cNvSpPr txBox="1"/>
            <p:nvPr/>
          </p:nvSpPr>
          <p:spPr>
            <a:xfrm>
              <a:off x="1905000" y="271894"/>
              <a:ext cx="3766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Passion, Love, Blood, Danger, Strength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AAC8FA-5602-4A00-B1AF-4E433AF1B3DD}"/>
              </a:ext>
            </a:extLst>
          </p:cNvPr>
          <p:cNvGrpSpPr/>
          <p:nvPr/>
        </p:nvGrpSpPr>
        <p:grpSpPr>
          <a:xfrm>
            <a:off x="3086100" y="905435"/>
            <a:ext cx="5202813" cy="435429"/>
            <a:chOff x="1224643" y="796578"/>
            <a:chExt cx="5202813" cy="43542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7FBD886-D887-4603-89E4-C27E9929EB88}"/>
                </a:ext>
              </a:extLst>
            </p:cNvPr>
            <p:cNvSpPr/>
            <p:nvPr/>
          </p:nvSpPr>
          <p:spPr>
            <a:xfrm>
              <a:off x="1224643" y="796578"/>
              <a:ext cx="533400" cy="435429"/>
            </a:xfrm>
            <a:prstGeom prst="rect">
              <a:avLst/>
            </a:prstGeom>
            <a:solidFill>
              <a:srgbClr val="FF00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B77532-13DF-488C-95A4-4FBC6CC3AFB4}"/>
                </a:ext>
              </a:extLst>
            </p:cNvPr>
            <p:cNvSpPr txBox="1"/>
            <p:nvPr/>
          </p:nvSpPr>
          <p:spPr>
            <a:xfrm>
              <a:off x="1905000" y="831700"/>
              <a:ext cx="4522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Romantic, Feminine, Love, Sensitivity, Exciting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9D2B3A3-ADA7-47EA-B7DC-31C620FE9F3C}"/>
              </a:ext>
            </a:extLst>
          </p:cNvPr>
          <p:cNvGrpSpPr/>
          <p:nvPr/>
        </p:nvGrpSpPr>
        <p:grpSpPr>
          <a:xfrm>
            <a:off x="3086100" y="1463167"/>
            <a:ext cx="5736485" cy="435429"/>
            <a:chOff x="1224643" y="1354310"/>
            <a:chExt cx="5736485" cy="4354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39ACD36-E89F-497D-B701-B7B1534C972A}"/>
                </a:ext>
              </a:extLst>
            </p:cNvPr>
            <p:cNvSpPr/>
            <p:nvPr/>
          </p:nvSpPr>
          <p:spPr>
            <a:xfrm>
              <a:off x="1224643" y="1354310"/>
              <a:ext cx="533400" cy="435429"/>
            </a:xfrm>
            <a:prstGeom prst="rect">
              <a:avLst/>
            </a:prstGeom>
            <a:solidFill>
              <a:srgbClr val="FFD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D7BB25-BDAB-431E-BF45-312155CC4616}"/>
                </a:ext>
              </a:extLst>
            </p:cNvPr>
            <p:cNvSpPr txBox="1"/>
            <p:nvPr/>
          </p:nvSpPr>
          <p:spPr>
            <a:xfrm>
              <a:off x="1905000" y="1391506"/>
              <a:ext cx="5056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Optimism, Sunshine, Confidence, Attention, Success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420710E-51D5-4A61-B307-A5C2DD102EC6}"/>
              </a:ext>
            </a:extLst>
          </p:cNvPr>
          <p:cNvGrpSpPr/>
          <p:nvPr/>
        </p:nvGrpSpPr>
        <p:grpSpPr>
          <a:xfrm>
            <a:off x="3086100" y="2020899"/>
            <a:ext cx="4557059" cy="435429"/>
            <a:chOff x="1224643" y="1912042"/>
            <a:chExt cx="4557059" cy="43542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66867F-353F-4D35-AD52-8A66E722C93D}"/>
                </a:ext>
              </a:extLst>
            </p:cNvPr>
            <p:cNvSpPr/>
            <p:nvPr/>
          </p:nvSpPr>
          <p:spPr>
            <a:xfrm>
              <a:off x="1224643" y="1912042"/>
              <a:ext cx="533400" cy="435429"/>
            </a:xfrm>
            <a:prstGeom prst="rect">
              <a:avLst/>
            </a:prstGeom>
            <a:solidFill>
              <a:srgbClr val="68F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6571425-EA0C-45AD-99FD-FBEC8630E439}"/>
                </a:ext>
              </a:extLst>
            </p:cNvPr>
            <p:cNvSpPr txBox="1"/>
            <p:nvPr/>
          </p:nvSpPr>
          <p:spPr>
            <a:xfrm>
              <a:off x="1905000" y="1951312"/>
              <a:ext cx="3876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Health, Growth, Peace, Vitality, Wealth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333EC75-0A81-46CE-8A66-4C896576B746}"/>
              </a:ext>
            </a:extLst>
          </p:cNvPr>
          <p:cNvGrpSpPr/>
          <p:nvPr/>
        </p:nvGrpSpPr>
        <p:grpSpPr>
          <a:xfrm>
            <a:off x="3086100" y="2578631"/>
            <a:ext cx="5278475" cy="435429"/>
            <a:chOff x="1224643" y="2469774"/>
            <a:chExt cx="5278475" cy="43542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B74635D-7106-4198-BF27-1233E09270C0}"/>
                </a:ext>
              </a:extLst>
            </p:cNvPr>
            <p:cNvSpPr/>
            <p:nvPr/>
          </p:nvSpPr>
          <p:spPr>
            <a:xfrm>
              <a:off x="1224643" y="2469774"/>
              <a:ext cx="533400" cy="435429"/>
            </a:xfrm>
            <a:prstGeom prst="rect">
              <a:avLst/>
            </a:prstGeom>
            <a:solidFill>
              <a:srgbClr val="FE9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DA1304F-09FE-4AE7-A611-29FB9D42B801}"/>
                </a:ext>
              </a:extLst>
            </p:cNvPr>
            <p:cNvSpPr txBox="1"/>
            <p:nvPr/>
          </p:nvSpPr>
          <p:spPr>
            <a:xfrm>
              <a:off x="1905000" y="2511118"/>
              <a:ext cx="45981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Energy, Happiness, Success, Warmth, Creativity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782F7F6-F32D-4C10-94EE-1D9AA2635449}"/>
              </a:ext>
            </a:extLst>
          </p:cNvPr>
          <p:cNvGrpSpPr/>
          <p:nvPr/>
        </p:nvGrpSpPr>
        <p:grpSpPr>
          <a:xfrm>
            <a:off x="3086100" y="3136363"/>
            <a:ext cx="5283412" cy="435429"/>
            <a:chOff x="1224643" y="3027506"/>
            <a:chExt cx="5283412" cy="43542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94BAB36-7DAB-42F0-A51B-AD1A71FEBD57}"/>
                </a:ext>
              </a:extLst>
            </p:cNvPr>
            <p:cNvSpPr/>
            <p:nvPr/>
          </p:nvSpPr>
          <p:spPr>
            <a:xfrm>
              <a:off x="1224643" y="3027506"/>
              <a:ext cx="533400" cy="435429"/>
            </a:xfrm>
            <a:prstGeom prst="rect">
              <a:avLst/>
            </a:prstGeom>
            <a:solidFill>
              <a:srgbClr val="405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F4EFED-9747-4CF0-9164-4E45210DEDB0}"/>
                </a:ext>
              </a:extLst>
            </p:cNvPr>
            <p:cNvSpPr txBox="1"/>
            <p:nvPr/>
          </p:nvSpPr>
          <p:spPr>
            <a:xfrm>
              <a:off x="1867169" y="3070924"/>
              <a:ext cx="46408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Trust, Serenity, Peace, Communication, Sadness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5C3BC82-DB73-405A-9223-16589BA24F2C}"/>
              </a:ext>
            </a:extLst>
          </p:cNvPr>
          <p:cNvGrpSpPr/>
          <p:nvPr/>
        </p:nvGrpSpPr>
        <p:grpSpPr>
          <a:xfrm>
            <a:off x="3086100" y="3694095"/>
            <a:ext cx="5018660" cy="435429"/>
            <a:chOff x="1224643" y="3585238"/>
            <a:chExt cx="5018660" cy="43542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A627F7-C404-40B6-8794-AB61470C0CDD}"/>
                </a:ext>
              </a:extLst>
            </p:cNvPr>
            <p:cNvSpPr/>
            <p:nvPr/>
          </p:nvSpPr>
          <p:spPr>
            <a:xfrm>
              <a:off x="1224643" y="3585238"/>
              <a:ext cx="533400" cy="435429"/>
            </a:xfrm>
            <a:prstGeom prst="rect">
              <a:avLst/>
            </a:prstGeom>
            <a:solidFill>
              <a:srgbClr val="731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2B6B1DC-E22F-4804-8F6A-6608D5A382B2}"/>
                </a:ext>
              </a:extLst>
            </p:cNvPr>
            <p:cNvSpPr txBox="1"/>
            <p:nvPr/>
          </p:nvSpPr>
          <p:spPr>
            <a:xfrm>
              <a:off x="1867169" y="3630730"/>
              <a:ext cx="43761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Royalty, Majesty, Mystery, Spirituality, Luxury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12D9A18-ECB5-4E24-98CE-AA89C270127E}"/>
              </a:ext>
            </a:extLst>
          </p:cNvPr>
          <p:cNvGrpSpPr/>
          <p:nvPr/>
        </p:nvGrpSpPr>
        <p:grpSpPr>
          <a:xfrm>
            <a:off x="3086100" y="4251827"/>
            <a:ext cx="5149016" cy="435429"/>
            <a:chOff x="1224643" y="4142970"/>
            <a:chExt cx="5149016" cy="43542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19EF25D-7856-44B9-BBB7-D353CE18EBF2}"/>
                </a:ext>
              </a:extLst>
            </p:cNvPr>
            <p:cNvSpPr/>
            <p:nvPr/>
          </p:nvSpPr>
          <p:spPr>
            <a:xfrm>
              <a:off x="1224643" y="4142970"/>
              <a:ext cx="533400" cy="435429"/>
            </a:xfrm>
            <a:prstGeom prst="rect">
              <a:avLst/>
            </a:prstGeom>
            <a:solidFill>
              <a:srgbClr val="5F2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5FBE0CE-C37C-4FD7-BB14-B7A49F571686}"/>
                </a:ext>
              </a:extLst>
            </p:cNvPr>
            <p:cNvSpPr txBox="1"/>
            <p:nvPr/>
          </p:nvSpPr>
          <p:spPr>
            <a:xfrm>
              <a:off x="1905000" y="4190536"/>
              <a:ext cx="44686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Organic, Honest, Natural, Simple, Wholesome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AEFABCC-D966-406C-9FE2-F418DBB36822}"/>
              </a:ext>
            </a:extLst>
          </p:cNvPr>
          <p:cNvGrpSpPr/>
          <p:nvPr/>
        </p:nvGrpSpPr>
        <p:grpSpPr>
          <a:xfrm>
            <a:off x="3086100" y="4809559"/>
            <a:ext cx="6256082" cy="435429"/>
            <a:chOff x="1224643" y="4700702"/>
            <a:chExt cx="6256082" cy="43542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29A4FFF-DD80-4B4E-9B14-B712253FEB6E}"/>
                </a:ext>
              </a:extLst>
            </p:cNvPr>
            <p:cNvSpPr/>
            <p:nvPr/>
          </p:nvSpPr>
          <p:spPr>
            <a:xfrm>
              <a:off x="1224643" y="4700702"/>
              <a:ext cx="533400" cy="435429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64F5C2-8252-4BAE-BA5E-D6D3FC2DD3A5}"/>
                </a:ext>
              </a:extLst>
            </p:cNvPr>
            <p:cNvSpPr txBox="1"/>
            <p:nvPr/>
          </p:nvSpPr>
          <p:spPr>
            <a:xfrm>
              <a:off x="1931898" y="4750342"/>
              <a:ext cx="55488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Compromise, Neutral, Balance, Conservative, Frustration 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0ADAD4D-162A-469A-B3A3-442125FC3758}"/>
              </a:ext>
            </a:extLst>
          </p:cNvPr>
          <p:cNvGrpSpPr/>
          <p:nvPr/>
        </p:nvGrpSpPr>
        <p:grpSpPr>
          <a:xfrm>
            <a:off x="3086100" y="5367291"/>
            <a:ext cx="4762148" cy="435429"/>
            <a:chOff x="1224643" y="5258434"/>
            <a:chExt cx="4762148" cy="43542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F676528-361A-471F-8B5D-C42316F6B278}"/>
                </a:ext>
              </a:extLst>
            </p:cNvPr>
            <p:cNvSpPr/>
            <p:nvPr/>
          </p:nvSpPr>
          <p:spPr>
            <a:xfrm>
              <a:off x="1224643" y="5258434"/>
              <a:ext cx="533400" cy="43542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9B91FFC-A020-40FB-A987-7DA1C1E51589}"/>
                </a:ext>
              </a:extLst>
            </p:cNvPr>
            <p:cNvSpPr txBox="1"/>
            <p:nvPr/>
          </p:nvSpPr>
          <p:spPr>
            <a:xfrm>
              <a:off x="1931898" y="5310148"/>
              <a:ext cx="40548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Elegance, Power, Luxury, Mystery, Sorrow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94F4582-9522-4BF4-9C40-5ED5F42D316D}"/>
              </a:ext>
            </a:extLst>
          </p:cNvPr>
          <p:cNvGrpSpPr/>
          <p:nvPr/>
        </p:nvGrpSpPr>
        <p:grpSpPr>
          <a:xfrm>
            <a:off x="3086100" y="5925021"/>
            <a:ext cx="5343473" cy="435429"/>
            <a:chOff x="1224643" y="5816164"/>
            <a:chExt cx="5343473" cy="43542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0B04667-B680-48D1-B427-79E3031891D5}"/>
                </a:ext>
              </a:extLst>
            </p:cNvPr>
            <p:cNvSpPr/>
            <p:nvPr/>
          </p:nvSpPr>
          <p:spPr>
            <a:xfrm>
              <a:off x="1224643" y="5816164"/>
              <a:ext cx="533400" cy="435429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13E0BF5-40EB-4A0C-A22F-7DD8059341F2}"/>
                </a:ext>
              </a:extLst>
            </p:cNvPr>
            <p:cNvSpPr txBox="1"/>
            <p:nvPr/>
          </p:nvSpPr>
          <p:spPr>
            <a:xfrm>
              <a:off x="2041107" y="5869952"/>
              <a:ext cx="45270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Pure, Simple, Innocence, Virginity, Minimalism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612521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7B6ECE-DDDB-40DF-81E6-31174EFA92B4}"/>
              </a:ext>
            </a:extLst>
          </p:cNvPr>
          <p:cNvSpPr/>
          <p:nvPr/>
        </p:nvSpPr>
        <p:spPr>
          <a:xfrm>
            <a:off x="914278" y="197346"/>
            <a:ext cx="10363444" cy="64633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13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Colours</a:t>
            </a:r>
            <a:r>
              <a:rPr lang="en-US" sz="13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can suggest temperatures.</a:t>
            </a:r>
          </a:p>
        </p:txBody>
      </p:sp>
    </p:spTree>
    <p:extLst>
      <p:ext uri="{BB962C8B-B14F-4D97-AF65-F5344CB8AC3E}">
        <p14:creationId xmlns:p14="http://schemas.microsoft.com/office/powerpoint/2010/main" val="4266413681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2034CD6-2634-46A7-9117-7F9C86D8F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1413" y="0"/>
            <a:ext cx="7369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697394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614CDB-CC52-4FCC-919E-858F1CDA3D78}"/>
              </a:ext>
            </a:extLst>
          </p:cNvPr>
          <p:cNvSpPr/>
          <p:nvPr/>
        </p:nvSpPr>
        <p:spPr>
          <a:xfrm>
            <a:off x="50089" y="1259175"/>
            <a:ext cx="12091821" cy="43396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Choose </a:t>
            </a:r>
            <a:r>
              <a:rPr lang="en-GB" sz="13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colours</a:t>
            </a:r>
            <a:r>
              <a:rPr lang="en-US" sz="13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carefully</a:t>
            </a:r>
          </a:p>
        </p:txBody>
      </p:sp>
    </p:spTree>
    <p:extLst>
      <p:ext uri="{BB962C8B-B14F-4D97-AF65-F5344CB8AC3E}">
        <p14:creationId xmlns:p14="http://schemas.microsoft.com/office/powerpoint/2010/main" val="2760728497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wall with posters on it&#10;&#10;Description automatically generated with low confidence">
            <a:extLst>
              <a:ext uri="{FF2B5EF4-FFF2-40B4-BE49-F238E27FC236}">
                <a16:creationId xmlns:a16="http://schemas.microsoft.com/office/drawing/2014/main" id="{83F7A0A4-9105-49F2-8728-AE5A76314C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196261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575BAED6-F18C-4D66-BF30-B0268AEB12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037FC36-BB71-4513-A768-398A0D250A57}"/>
              </a:ext>
            </a:extLst>
          </p:cNvPr>
          <p:cNvSpPr/>
          <p:nvPr/>
        </p:nvSpPr>
        <p:spPr>
          <a:xfrm>
            <a:off x="2115294" y="5778269"/>
            <a:ext cx="79614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Context of the </a:t>
            </a:r>
            <a:r>
              <a:rPr lang="en-US" sz="5400" b="0" cap="none" spc="0" err="1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colour</a:t>
            </a:r>
            <a:r>
              <a:rPr lang="en-US" sz="5400" b="0" cap="none" spc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is key.</a:t>
            </a:r>
          </a:p>
        </p:txBody>
      </p:sp>
    </p:spTree>
    <p:extLst>
      <p:ext uri="{BB962C8B-B14F-4D97-AF65-F5344CB8AC3E}">
        <p14:creationId xmlns:p14="http://schemas.microsoft.com/office/powerpoint/2010/main" val="2605506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372D49-E57D-4AC4-B305-D19BD223E948}"/>
              </a:ext>
            </a:extLst>
          </p:cNvPr>
          <p:cNvSpPr txBox="1"/>
          <p:nvPr/>
        </p:nvSpPr>
        <p:spPr>
          <a:xfrm>
            <a:off x="1315151" y="4662130"/>
            <a:ext cx="921117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500" b="0" i="0" u="none" strike="noStrike" dirty="0">
                <a:solidFill>
                  <a:schemeClr val="accent1"/>
                </a:solidFill>
                <a:effectLst/>
              </a:rPr>
              <a:t>bit.ly/3MXxL1g</a:t>
            </a: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2859FBD6-199D-1C85-E509-947280EA5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7557" y="0"/>
            <a:ext cx="4977765" cy="497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1891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lastic&#10;&#10;Description automatically generated">
            <a:extLst>
              <a:ext uri="{FF2B5EF4-FFF2-40B4-BE49-F238E27FC236}">
                <a16:creationId xmlns:a16="http://schemas.microsoft.com/office/drawing/2014/main" id="{E1349A0F-5BEB-4E2E-8DA0-64D1F9F668C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147232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751F28-FA09-477D-A5FF-1395086A3F61}"/>
              </a:ext>
            </a:extLst>
          </p:cNvPr>
          <p:cNvSpPr/>
          <p:nvPr/>
        </p:nvSpPr>
        <p:spPr>
          <a:xfrm>
            <a:off x="2001795" y="642551"/>
            <a:ext cx="7290486" cy="511569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0CD91D-736F-44F2-B58E-54F1282CB75E}"/>
              </a:ext>
            </a:extLst>
          </p:cNvPr>
          <p:cNvSpPr/>
          <p:nvPr/>
        </p:nvSpPr>
        <p:spPr>
          <a:xfrm>
            <a:off x="889001" y="5934670"/>
            <a:ext cx="104140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Green skin is not sign of good health</a:t>
            </a:r>
            <a:endParaRPr lang="en-US" sz="54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0885821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A3421D-72DF-4C75-9FA7-33E15B370A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76303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 descr="The Risky Roller Coaster Ride That Is China's Stock Market ...">
            <a:extLst>
              <a:ext uri="{FF2B5EF4-FFF2-40B4-BE49-F238E27FC236}">
                <a16:creationId xmlns:a16="http://schemas.microsoft.com/office/drawing/2014/main" id="{0A078F7E-86F9-F9AA-37B8-F266718BC3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454316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F003348-CF02-47D9-8A5E-5750249C21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350228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D2C4C1-3B6D-47E9-B20C-B5B2D73EB3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05063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person&#10;&#10;Description automatically generated">
            <a:extLst>
              <a:ext uri="{FF2B5EF4-FFF2-40B4-BE49-F238E27FC236}">
                <a16:creationId xmlns:a16="http://schemas.microsoft.com/office/drawing/2014/main" id="{22A6E124-1279-4AC0-AD6A-B7AFB473B7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0992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person, cup, table, sitting&#10;&#10;Description automatically generated">
            <a:extLst>
              <a:ext uri="{FF2B5EF4-FFF2-40B4-BE49-F238E27FC236}">
                <a16:creationId xmlns:a16="http://schemas.microsoft.com/office/drawing/2014/main" id="{4846A73F-C8AC-4B72-8DA8-092564D257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540091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person, person, indoor, window&#10;&#10;Description automatically generated">
            <a:extLst>
              <a:ext uri="{FF2B5EF4-FFF2-40B4-BE49-F238E27FC236}">
                <a16:creationId xmlns:a16="http://schemas.microsoft.com/office/drawing/2014/main" id="{E0295AEC-266D-41EB-BD36-FBC74A365A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48449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288276-3B81-9C6B-7087-5E061F1AA0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27" b="65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716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n aerial view of a city&#10;&#10;Description automatically generated with low confidence">
            <a:extLst>
              <a:ext uri="{FF2B5EF4-FFF2-40B4-BE49-F238E27FC236}">
                <a16:creationId xmlns:a16="http://schemas.microsoft.com/office/drawing/2014/main" id="{11A46831-8F19-4BC1-AB17-FC6B3DA2DA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8651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 driving on a road&#10;&#10;Description automatically generated with medium confidence">
            <a:extLst>
              <a:ext uri="{FF2B5EF4-FFF2-40B4-BE49-F238E27FC236}">
                <a16:creationId xmlns:a16="http://schemas.microsoft.com/office/drawing/2014/main" id="{2A2A49E3-02DE-4CB9-9758-CD94C3F3932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702" y="0"/>
            <a:ext cx="119325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08417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text, measuring stick&#10;&#10;Description automatically generated">
            <a:extLst>
              <a:ext uri="{FF2B5EF4-FFF2-40B4-BE49-F238E27FC236}">
                <a16:creationId xmlns:a16="http://schemas.microsoft.com/office/drawing/2014/main" id="{D3376AE5-AFF2-4690-85F0-003AA9F29E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85100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lifting weights&#10;&#10;Description automatically generated with medium confidence">
            <a:extLst>
              <a:ext uri="{FF2B5EF4-FFF2-40B4-BE49-F238E27FC236}">
                <a16:creationId xmlns:a16="http://schemas.microsoft.com/office/drawing/2014/main" id="{65B8F43C-8321-4C06-9EB5-F7283937046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25" y="0"/>
            <a:ext cx="102731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682103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7B5771E-9F41-4E3C-9279-5632869EA9F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3503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372D49-E57D-4AC4-B305-D19BD223E948}"/>
              </a:ext>
            </a:extLst>
          </p:cNvPr>
          <p:cNvSpPr txBox="1"/>
          <p:nvPr/>
        </p:nvSpPr>
        <p:spPr>
          <a:xfrm>
            <a:off x="0" y="4666774"/>
            <a:ext cx="1219199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800" b="0" i="0" u="none" strike="noStrike" dirty="0">
                <a:solidFill>
                  <a:schemeClr val="accent1"/>
                </a:solidFill>
                <a:effectLst/>
              </a:rPr>
              <a:t>bit.ly/3MXxL1g</a:t>
            </a: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2859FBD6-199D-1C85-E509-947280EA5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7557" y="0"/>
            <a:ext cx="4977765" cy="497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299878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person, necktie, person, suit&#10;&#10;Description automatically generated">
            <a:extLst>
              <a:ext uri="{FF2B5EF4-FFF2-40B4-BE49-F238E27FC236}">
                <a16:creationId xmlns:a16="http://schemas.microsoft.com/office/drawing/2014/main" id="{2E0B28A3-7024-06AB-72EC-4BC8280246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0C726C-8F5E-8C4D-A7A7-13466E3D6822}"/>
              </a:ext>
            </a:extLst>
          </p:cNvPr>
          <p:cNvSpPr txBox="1"/>
          <p:nvPr/>
        </p:nvSpPr>
        <p:spPr>
          <a:xfrm>
            <a:off x="0" y="1122362"/>
            <a:ext cx="12126036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https://evals.datagrillen.com/evals.aspx</a:t>
            </a:r>
          </a:p>
        </p:txBody>
      </p:sp>
    </p:spTree>
    <p:extLst>
      <p:ext uri="{BB962C8B-B14F-4D97-AF65-F5344CB8AC3E}">
        <p14:creationId xmlns:p14="http://schemas.microsoft.com/office/powerpoint/2010/main" val="3499626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email">
            <a:extLst>
              <a:ext uri="{FF2B5EF4-FFF2-40B4-BE49-F238E27FC236}">
                <a16:creationId xmlns:a16="http://schemas.microsoft.com/office/drawing/2014/main" id="{138F62B5-B449-4B11-A146-187AE6423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9952" y="2404360"/>
            <a:ext cx="771895" cy="77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238945-28DA-455D-8A18-C134E4B00A96}"/>
              </a:ext>
            </a:extLst>
          </p:cNvPr>
          <p:cNvSpPr/>
          <p:nvPr/>
        </p:nvSpPr>
        <p:spPr>
          <a:xfrm>
            <a:off x="5371042" y="2516377"/>
            <a:ext cx="368767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rwlp.french@gmail.com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262004-DC27-416F-A6B3-D092BAFA958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3721" y="3348113"/>
            <a:ext cx="1071948" cy="9425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BD69382-82AE-460C-ABA8-EC6C30FA6209}"/>
              </a:ext>
            </a:extLst>
          </p:cNvPr>
          <p:cNvSpPr/>
          <p:nvPr/>
        </p:nvSpPr>
        <p:spPr>
          <a:xfrm>
            <a:off x="5493033" y="3545927"/>
            <a:ext cx="180927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@sqlbobscot</a:t>
            </a:r>
            <a:endParaRPr lang="en-US" sz="5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Picture 4" descr="linkedin, social icon">
            <a:extLst>
              <a:ext uri="{FF2B5EF4-FFF2-40B4-BE49-F238E27FC236}">
                <a16:creationId xmlns:a16="http://schemas.microsoft.com/office/drawing/2014/main" id="{6D49B0B8-150E-42F5-9816-80DF34FFF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8117" y="4465741"/>
            <a:ext cx="799042" cy="71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34A226A-FC0F-469F-8460-4CBBB5638A14}"/>
              </a:ext>
            </a:extLst>
          </p:cNvPr>
          <p:cNvSpPr/>
          <p:nvPr/>
        </p:nvSpPr>
        <p:spPr>
          <a:xfrm>
            <a:off x="5371042" y="4592806"/>
            <a:ext cx="603595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https://www.linkedin.com/in/rwlpfrench/</a:t>
            </a:r>
            <a:endParaRPr lang="en-US" sz="5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99B412-F5CD-45C0-AC11-A0D8D7578ECC}"/>
              </a:ext>
            </a:extLst>
          </p:cNvPr>
          <p:cNvSpPr/>
          <p:nvPr/>
        </p:nvSpPr>
        <p:spPr>
          <a:xfrm>
            <a:off x="5493033" y="5718604"/>
            <a:ext cx="48301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https://www.qnrl.com/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65AAA7-568D-45B5-B1EE-3EDF194F251C}"/>
              </a:ext>
            </a:extLst>
          </p:cNvPr>
          <p:cNvSpPr/>
          <p:nvPr/>
        </p:nvSpPr>
        <p:spPr>
          <a:xfrm>
            <a:off x="4778062" y="100480"/>
            <a:ext cx="504849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Robert French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EE74DC-EFDA-4B56-B59A-302AC635EE8A}"/>
              </a:ext>
            </a:extLst>
          </p:cNvPr>
          <p:cNvSpPr/>
          <p:nvPr/>
        </p:nvSpPr>
        <p:spPr>
          <a:xfrm>
            <a:off x="4307593" y="1239692"/>
            <a:ext cx="6484231" cy="10772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Dance Teacher with Quor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um </a:t>
            </a:r>
          </a:p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Lives in Sunny Glasgow, Scotland</a:t>
            </a:r>
            <a:endParaRPr lang="en-US" sz="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Picture 2" descr="Related image">
            <a:extLst>
              <a:ext uri="{FF2B5EF4-FFF2-40B4-BE49-F238E27FC236}">
                <a16:creationId xmlns:a16="http://schemas.microsoft.com/office/drawing/2014/main" id="{8699AB0F-E509-4934-9029-AF8353345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73721" y="5438801"/>
            <a:ext cx="1107834" cy="107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picture containing clothing, man, looking, face&#10;&#10;Description automatically generated">
            <a:extLst>
              <a:ext uri="{FF2B5EF4-FFF2-40B4-BE49-F238E27FC236}">
                <a16:creationId xmlns:a16="http://schemas.microsoft.com/office/drawing/2014/main" id="{6BA9C371-5EF9-4F97-80EA-7565D3B7BD3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1734429" y="1756422"/>
            <a:ext cx="6857999" cy="334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46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close-up of a road&#10;&#10;Description automatically generated with low confidence">
            <a:extLst>
              <a:ext uri="{FF2B5EF4-FFF2-40B4-BE49-F238E27FC236}">
                <a16:creationId xmlns:a16="http://schemas.microsoft.com/office/drawing/2014/main" id="{DC624150-5CAD-5F6C-8907-462DB60F46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84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picture containing blue&#10;&#10;Description automatically generated">
            <a:extLst>
              <a:ext uri="{FF2B5EF4-FFF2-40B4-BE49-F238E27FC236}">
                <a16:creationId xmlns:a16="http://schemas.microsoft.com/office/drawing/2014/main" id="{5297A86B-5C39-EE74-F3F5-F5EC82C1C6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145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C9C4E0A-64A7-48E8-8AE1-30E5B738A93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48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glass of red wine&#10;&#10;Description automatically generated with low confidence">
            <a:extLst>
              <a:ext uri="{FF2B5EF4-FFF2-40B4-BE49-F238E27FC236}">
                <a16:creationId xmlns:a16="http://schemas.microsoft.com/office/drawing/2014/main" id="{E8B88237-978E-B8A7-E65A-84A539EE99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312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AB912AB1-EF17-4BD0-BA07-09C2521EC7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5" name="Graphic 4" descr="Badge 1 with solid fill">
            <a:extLst>
              <a:ext uri="{FF2B5EF4-FFF2-40B4-BE49-F238E27FC236}">
                <a16:creationId xmlns:a16="http://schemas.microsoft.com/office/drawing/2014/main" id="{1B18706E-4590-42C5-B09B-F549E0A778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8906" y="2255291"/>
            <a:ext cx="2030105" cy="203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611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gro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68BEAABD-CA54-4E11-8888-1AC2592786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Graphic 6" descr="Badge with solid fill">
            <a:extLst>
              <a:ext uri="{FF2B5EF4-FFF2-40B4-BE49-F238E27FC236}">
                <a16:creationId xmlns:a16="http://schemas.microsoft.com/office/drawing/2014/main" id="{6F62A0AA-9A77-4DB4-B8D3-5B41B12C9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968" y="1936162"/>
            <a:ext cx="1910572" cy="191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3241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text, document&#10;&#10;Description automatically generated">
            <a:extLst>
              <a:ext uri="{FF2B5EF4-FFF2-40B4-BE49-F238E27FC236}">
                <a16:creationId xmlns:a16="http://schemas.microsoft.com/office/drawing/2014/main" id="{37A2307C-EA3F-4CBB-8C03-B28614926D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4E62F5F0-F07C-4F42-9263-C3A10FBAA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57360" y="2039112"/>
            <a:ext cx="2779776" cy="277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832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05905502-F5B1-4C05-BFC4-DF0567EF15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6" name="Graphic 5" descr="Badge 4 with solid fill">
            <a:extLst>
              <a:ext uri="{FF2B5EF4-FFF2-40B4-BE49-F238E27FC236}">
                <a16:creationId xmlns:a16="http://schemas.microsoft.com/office/drawing/2014/main" id="{B87825B0-9B44-2EBF-D050-2B8906B06D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737360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4213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E39BC7BC-B735-2987-61D9-B4B94CA9D4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050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AB912AB1-EF17-4BD0-BA07-09C2521EC7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5" name="Graphic 4" descr="Badge 1 with solid fill">
            <a:extLst>
              <a:ext uri="{FF2B5EF4-FFF2-40B4-BE49-F238E27FC236}">
                <a16:creationId xmlns:a16="http://schemas.microsoft.com/office/drawing/2014/main" id="{1B18706E-4590-42C5-B09B-F549E0A778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8906" y="2255291"/>
            <a:ext cx="2030105" cy="203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764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9E4E3DD-BE05-4757-A495-9FE5D25BC3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294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ound&#10;&#10;Description automatically generated">
            <a:extLst>
              <a:ext uri="{FF2B5EF4-FFF2-40B4-BE49-F238E27FC236}">
                <a16:creationId xmlns:a16="http://schemas.microsoft.com/office/drawing/2014/main" id="{2905F2A8-A403-47D0-B333-CCBFC0D0F0C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1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group of glasses with liquid in them&#10;&#10;Description automatically generated with medium confidence">
            <a:extLst>
              <a:ext uri="{FF2B5EF4-FFF2-40B4-BE49-F238E27FC236}">
                <a16:creationId xmlns:a16="http://schemas.microsoft.com/office/drawing/2014/main" id="{91EFD731-D7FE-47EB-82C2-E2944AF9A2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262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rock, stone&#10;&#10;Description automatically generated">
            <a:extLst>
              <a:ext uri="{FF2B5EF4-FFF2-40B4-BE49-F238E27FC236}">
                <a16:creationId xmlns:a16="http://schemas.microsoft.com/office/drawing/2014/main" id="{972E0F68-BAAF-4229-9F0C-7ACC87B99AE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244" y="0"/>
            <a:ext cx="10289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3099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40F36F-54AD-4276-847A-C0605F4EA16D}"/>
              </a:ext>
            </a:extLst>
          </p:cNvPr>
          <p:cNvSpPr/>
          <p:nvPr/>
        </p:nvSpPr>
        <p:spPr>
          <a:xfrm>
            <a:off x="171450" y="728260"/>
            <a:ext cx="11849100" cy="540147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5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happens when you hear </a:t>
            </a:r>
            <a:r>
              <a:rPr lang="en-US" sz="115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 read a story?</a:t>
            </a:r>
            <a:endParaRPr lang="en-US" sz="115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642726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0F9D78-D105-4CAE-9592-407D1A4CC7F7}"/>
              </a:ext>
            </a:extLst>
          </p:cNvPr>
          <p:cNvSpPr/>
          <p:nvPr/>
        </p:nvSpPr>
        <p:spPr>
          <a:xfrm>
            <a:off x="0" y="0"/>
            <a:ext cx="121920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Stories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E.g. Books, Films, TV, Audiobooks, </a:t>
            </a:r>
            <a:r>
              <a:rPr lang="en-US" sz="5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etc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CAA3C43-7A7A-4FFD-8FDE-2D5D00A77B8E}"/>
              </a:ext>
            </a:extLst>
          </p:cNvPr>
          <p:cNvGrpSpPr/>
          <p:nvPr/>
        </p:nvGrpSpPr>
        <p:grpSpPr>
          <a:xfrm>
            <a:off x="0" y="1754326"/>
            <a:ext cx="12192000" cy="5029200"/>
            <a:chOff x="0" y="1754326"/>
            <a:chExt cx="12192000" cy="5029200"/>
          </a:xfrm>
        </p:grpSpPr>
        <p:pic>
          <p:nvPicPr>
            <p:cNvPr id="3" name="Graphic 2" descr="Brain in head outline">
              <a:extLst>
                <a:ext uri="{FF2B5EF4-FFF2-40B4-BE49-F238E27FC236}">
                  <a16:creationId xmlns:a16="http://schemas.microsoft.com/office/drawing/2014/main" id="{7F672987-41EE-4123-9376-7E8132708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21325" y="1754326"/>
              <a:ext cx="3349349" cy="334934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884B8D4-A1E7-4714-B1B2-7CB4F416DE80}"/>
                </a:ext>
              </a:extLst>
            </p:cNvPr>
            <p:cNvSpPr/>
            <p:nvPr/>
          </p:nvSpPr>
          <p:spPr>
            <a:xfrm>
              <a:off x="0" y="5029200"/>
              <a:ext cx="12192000" cy="175432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They cause oxytocin to be released.</a:t>
              </a:r>
              <a:br>
                <a:rPr lang="en-US" sz="5400" b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</a:br>
              <a:r>
                <a:rPr lang="en-US" sz="5400" b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(feel good hormone)</a:t>
              </a:r>
              <a:endPara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439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ound, person&#10;&#10;Description automatically generated">
            <a:extLst>
              <a:ext uri="{FF2B5EF4-FFF2-40B4-BE49-F238E27FC236}">
                <a16:creationId xmlns:a16="http://schemas.microsoft.com/office/drawing/2014/main" id="{0D0ACCB3-EBA3-43AC-AB15-9A571E636A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961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blue&#10;&#10;Description automatically generated">
            <a:extLst>
              <a:ext uri="{FF2B5EF4-FFF2-40B4-BE49-F238E27FC236}">
                <a16:creationId xmlns:a16="http://schemas.microsoft.com/office/drawing/2014/main" id="{7CA676CB-00F3-48D2-9435-4F5A6C521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1479" y="228600"/>
            <a:ext cx="8009041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67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and person kissing&#10;&#10;Description automatically generated with low confidence">
            <a:extLst>
              <a:ext uri="{FF2B5EF4-FFF2-40B4-BE49-F238E27FC236}">
                <a16:creationId xmlns:a16="http://schemas.microsoft.com/office/drawing/2014/main" id="{9D15F057-11DA-47D7-8692-EB09D6CC7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2842" y="1123527"/>
            <a:ext cx="8186311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050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EB5F21-5FFB-4871-A30B-E8D40E4983DE}"/>
              </a:ext>
            </a:extLst>
          </p:cNvPr>
          <p:cNvSpPr/>
          <p:nvPr/>
        </p:nvSpPr>
        <p:spPr>
          <a:xfrm>
            <a:off x="2591292" y="0"/>
            <a:ext cx="70094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Storie</a:t>
            </a:r>
            <a:r>
              <a:rPr lang="en-US" sz="5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 can make us…….</a:t>
            </a:r>
            <a:endParaRPr lang="en-US" sz="5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DAEB70-E04E-4B8E-AAF6-88039A272B75}"/>
              </a:ext>
            </a:extLst>
          </p:cNvPr>
          <p:cNvSpPr/>
          <p:nvPr/>
        </p:nvSpPr>
        <p:spPr>
          <a:xfrm>
            <a:off x="3383332" y="1752600"/>
            <a:ext cx="542533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Feel emotions?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7FF45D-4342-4F78-AE77-80CB112FFE2A}"/>
              </a:ext>
            </a:extLst>
          </p:cNvPr>
          <p:cNvSpPr/>
          <p:nvPr/>
        </p:nvSpPr>
        <p:spPr>
          <a:xfrm>
            <a:off x="328073" y="3333861"/>
            <a:ext cx="11535850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See the scenes in our minds eye?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993238-27F1-43FE-90A7-1C8FC454511A}"/>
              </a:ext>
            </a:extLst>
          </p:cNvPr>
          <p:cNvSpPr/>
          <p:nvPr/>
        </p:nvSpPr>
        <p:spPr>
          <a:xfrm>
            <a:off x="1769910" y="4953000"/>
            <a:ext cx="840826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Hear what is described?</a:t>
            </a:r>
          </a:p>
        </p:txBody>
      </p:sp>
    </p:spTree>
    <p:extLst>
      <p:ext uri="{BB962C8B-B14F-4D97-AF65-F5344CB8AC3E}">
        <p14:creationId xmlns:p14="http://schemas.microsoft.com/office/powerpoint/2010/main" val="407428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floor, person, indoor&#10;&#10;Description automatically generated">
            <a:extLst>
              <a:ext uri="{FF2B5EF4-FFF2-40B4-BE49-F238E27FC236}">
                <a16:creationId xmlns:a16="http://schemas.microsoft.com/office/drawing/2014/main" id="{29CFD060-CC44-4E59-A270-098B2B937C4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6429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FF7CDFA-53D1-9C31-90DC-DFD1FDA69341}"/>
              </a:ext>
            </a:extLst>
          </p:cNvPr>
          <p:cNvGrpSpPr/>
          <p:nvPr/>
        </p:nvGrpSpPr>
        <p:grpSpPr>
          <a:xfrm>
            <a:off x="4158544" y="1670075"/>
            <a:ext cx="3527777" cy="3633056"/>
            <a:chOff x="4158544" y="1670075"/>
            <a:chExt cx="3527777" cy="3633056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9BC64D9-1C42-5F92-3DB8-388819901197}"/>
                </a:ext>
              </a:extLst>
            </p:cNvPr>
            <p:cNvSpPr/>
            <p:nvPr/>
          </p:nvSpPr>
          <p:spPr>
            <a:xfrm>
              <a:off x="4158544" y="3587584"/>
              <a:ext cx="3527777" cy="1715547"/>
            </a:xfrm>
            <a:custGeom>
              <a:avLst/>
              <a:gdLst>
                <a:gd name="connsiteX0" fmla="*/ 3336671 w 3527777"/>
                <a:gd name="connsiteY0" fmla="*/ 476691 h 1715547"/>
                <a:gd name="connsiteX1" fmla="*/ 2484603 w 3527777"/>
                <a:gd name="connsiteY1" fmla="*/ 60744 h 1715547"/>
                <a:gd name="connsiteX2" fmla="*/ 2271503 w 3527777"/>
                <a:gd name="connsiteY2" fmla="*/ 6008 h 1715547"/>
                <a:gd name="connsiteX3" fmla="*/ 2243556 w 3527777"/>
                <a:gd name="connsiteY3" fmla="*/ 0 h 1715547"/>
                <a:gd name="connsiteX4" fmla="*/ 2222555 w 3527777"/>
                <a:gd name="connsiteY4" fmla="*/ 19458 h 1715547"/>
                <a:gd name="connsiteX5" fmla="*/ 1763889 w 3527777"/>
                <a:gd name="connsiteY5" fmla="*/ 227266 h 1715547"/>
                <a:gd name="connsiteX6" fmla="*/ 1305057 w 3527777"/>
                <a:gd name="connsiteY6" fmla="*/ 22214 h 1715547"/>
                <a:gd name="connsiteX7" fmla="*/ 1284166 w 3527777"/>
                <a:gd name="connsiteY7" fmla="*/ 3032 h 1715547"/>
                <a:gd name="connsiteX8" fmla="*/ 1256605 w 3527777"/>
                <a:gd name="connsiteY8" fmla="*/ 8875 h 1715547"/>
                <a:gd name="connsiteX9" fmla="*/ 1044002 w 3527777"/>
                <a:gd name="connsiteY9" fmla="*/ 60579 h 1715547"/>
                <a:gd name="connsiteX10" fmla="*/ 191768 w 3527777"/>
                <a:gd name="connsiteY10" fmla="*/ 476305 h 1715547"/>
                <a:gd name="connsiteX11" fmla="*/ 0 w 3527777"/>
                <a:gd name="connsiteY11" fmla="*/ 861164 h 1715547"/>
                <a:gd name="connsiteX12" fmla="*/ 0 w 3527777"/>
                <a:gd name="connsiteY12" fmla="*/ 1715547 h 1715547"/>
                <a:gd name="connsiteX13" fmla="*/ 110243 w 3527777"/>
                <a:gd name="connsiteY13" fmla="*/ 1715547 h 1715547"/>
                <a:gd name="connsiteX14" fmla="*/ 110243 w 3527777"/>
                <a:gd name="connsiteY14" fmla="*/ 861164 h 1715547"/>
                <a:gd name="connsiteX15" fmla="*/ 258410 w 3527777"/>
                <a:gd name="connsiteY15" fmla="*/ 563948 h 1715547"/>
                <a:gd name="connsiteX16" fmla="*/ 1073547 w 3527777"/>
                <a:gd name="connsiteY16" fmla="*/ 167073 h 1715547"/>
                <a:gd name="connsiteX17" fmla="*/ 1251865 w 3527777"/>
                <a:gd name="connsiteY17" fmla="*/ 122976 h 1715547"/>
                <a:gd name="connsiteX18" fmla="*/ 1763889 w 3527777"/>
                <a:gd name="connsiteY18" fmla="*/ 337509 h 1715547"/>
                <a:gd name="connsiteX19" fmla="*/ 2275968 w 3527777"/>
                <a:gd name="connsiteY19" fmla="*/ 119834 h 1715547"/>
                <a:gd name="connsiteX20" fmla="*/ 2453624 w 3527777"/>
                <a:gd name="connsiteY20" fmla="*/ 166577 h 1715547"/>
                <a:gd name="connsiteX21" fmla="*/ 3267328 w 3527777"/>
                <a:gd name="connsiteY21" fmla="*/ 562405 h 1715547"/>
                <a:gd name="connsiteX22" fmla="*/ 3417534 w 3527777"/>
                <a:gd name="connsiteY22" fmla="*/ 861164 h 1715547"/>
                <a:gd name="connsiteX23" fmla="*/ 3417534 w 3527777"/>
                <a:gd name="connsiteY23" fmla="*/ 1715547 h 1715547"/>
                <a:gd name="connsiteX24" fmla="*/ 3527777 w 3527777"/>
                <a:gd name="connsiteY24" fmla="*/ 1715547 h 1715547"/>
                <a:gd name="connsiteX25" fmla="*/ 3527777 w 3527777"/>
                <a:gd name="connsiteY25" fmla="*/ 861164 h 1715547"/>
                <a:gd name="connsiteX26" fmla="*/ 3336671 w 3527777"/>
                <a:gd name="connsiteY26" fmla="*/ 476691 h 1715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527777" h="1715547">
                  <a:moveTo>
                    <a:pt x="3336671" y="476691"/>
                  </a:moveTo>
                  <a:cubicBezTo>
                    <a:pt x="3083658" y="281908"/>
                    <a:pt x="2793807" y="140417"/>
                    <a:pt x="2484603" y="60744"/>
                  </a:cubicBezTo>
                  <a:cubicBezTo>
                    <a:pt x="2413386" y="39412"/>
                    <a:pt x="2341672" y="21001"/>
                    <a:pt x="2271503" y="6008"/>
                  </a:cubicBezTo>
                  <a:lnTo>
                    <a:pt x="2243556" y="0"/>
                  </a:lnTo>
                  <a:lnTo>
                    <a:pt x="2222555" y="19458"/>
                  </a:lnTo>
                  <a:cubicBezTo>
                    <a:pt x="1997935" y="227266"/>
                    <a:pt x="1845689" y="227266"/>
                    <a:pt x="1763889" y="227266"/>
                  </a:cubicBezTo>
                  <a:cubicBezTo>
                    <a:pt x="1682088" y="227266"/>
                    <a:pt x="1528575" y="227266"/>
                    <a:pt x="1305057" y="22214"/>
                  </a:cubicBezTo>
                  <a:lnTo>
                    <a:pt x="1284166" y="3032"/>
                  </a:lnTo>
                  <a:lnTo>
                    <a:pt x="1256605" y="8875"/>
                  </a:lnTo>
                  <a:cubicBezTo>
                    <a:pt x="1189081" y="23096"/>
                    <a:pt x="1117754" y="40459"/>
                    <a:pt x="1044002" y="60579"/>
                  </a:cubicBezTo>
                  <a:cubicBezTo>
                    <a:pt x="738513" y="150107"/>
                    <a:pt x="450370" y="290667"/>
                    <a:pt x="191768" y="476305"/>
                  </a:cubicBezTo>
                  <a:cubicBezTo>
                    <a:pt x="73196" y="569201"/>
                    <a:pt x="2762" y="710561"/>
                    <a:pt x="0" y="861164"/>
                  </a:cubicBezTo>
                  <a:lnTo>
                    <a:pt x="0" y="1715547"/>
                  </a:lnTo>
                  <a:lnTo>
                    <a:pt x="110243" y="1715547"/>
                  </a:lnTo>
                  <a:lnTo>
                    <a:pt x="110243" y="861164"/>
                  </a:lnTo>
                  <a:cubicBezTo>
                    <a:pt x="112674" y="744912"/>
                    <a:pt x="167035" y="635860"/>
                    <a:pt x="258410" y="563948"/>
                  </a:cubicBezTo>
                  <a:cubicBezTo>
                    <a:pt x="505894" y="386793"/>
                    <a:pt x="781463" y="252622"/>
                    <a:pt x="1073547" y="167073"/>
                  </a:cubicBezTo>
                  <a:cubicBezTo>
                    <a:pt x="1134732" y="150537"/>
                    <a:pt x="1194814" y="135544"/>
                    <a:pt x="1251865" y="122976"/>
                  </a:cubicBezTo>
                  <a:cubicBezTo>
                    <a:pt x="1466232" y="311437"/>
                    <a:pt x="1630715" y="337509"/>
                    <a:pt x="1763889" y="337509"/>
                  </a:cubicBezTo>
                  <a:cubicBezTo>
                    <a:pt x="1897062" y="337509"/>
                    <a:pt x="2060663" y="311106"/>
                    <a:pt x="2275968" y="119834"/>
                  </a:cubicBezTo>
                  <a:cubicBezTo>
                    <a:pt x="2334452" y="133063"/>
                    <a:pt x="2393928" y="148663"/>
                    <a:pt x="2453624" y="166577"/>
                  </a:cubicBezTo>
                  <a:cubicBezTo>
                    <a:pt x="2748789" y="242265"/>
                    <a:pt x="3025582" y="376910"/>
                    <a:pt x="3267328" y="562405"/>
                  </a:cubicBezTo>
                  <a:cubicBezTo>
                    <a:pt x="3359767" y="634344"/>
                    <a:pt x="3414927" y="744058"/>
                    <a:pt x="3417534" y="861164"/>
                  </a:cubicBezTo>
                  <a:lnTo>
                    <a:pt x="3417534" y="1715547"/>
                  </a:lnTo>
                  <a:lnTo>
                    <a:pt x="3527777" y="1715547"/>
                  </a:lnTo>
                  <a:lnTo>
                    <a:pt x="3527777" y="861164"/>
                  </a:lnTo>
                  <a:cubicBezTo>
                    <a:pt x="3525110" y="710792"/>
                    <a:pt x="3454929" y="569604"/>
                    <a:pt x="3336671" y="476691"/>
                  </a:cubicBezTo>
                  <a:close/>
                </a:path>
              </a:pathLst>
            </a:custGeom>
            <a:solidFill>
              <a:srgbClr val="000000"/>
            </a:solidFill>
            <a:ln w="55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BD02E11-6637-339E-C55D-305FFC67717A}"/>
                </a:ext>
              </a:extLst>
            </p:cNvPr>
            <p:cNvSpPr/>
            <p:nvPr/>
          </p:nvSpPr>
          <p:spPr>
            <a:xfrm>
              <a:off x="4953441" y="1670075"/>
              <a:ext cx="1937982" cy="1835623"/>
            </a:xfrm>
            <a:prstGeom prst="ellipse">
              <a:avLst/>
            </a:prstGeom>
            <a:noFill/>
            <a:ln w="1047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0327457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Dragon with solid fill">
            <a:extLst>
              <a:ext uri="{FF2B5EF4-FFF2-40B4-BE49-F238E27FC236}">
                <a16:creationId xmlns:a16="http://schemas.microsoft.com/office/drawing/2014/main" id="{E890BAB8-CD1B-4AAC-AAAA-7C511A7E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6865" y="783166"/>
            <a:ext cx="5291667" cy="529166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2872166-8BE9-9252-F8CE-97C4EC422E20}"/>
              </a:ext>
            </a:extLst>
          </p:cNvPr>
          <p:cNvGrpSpPr/>
          <p:nvPr/>
        </p:nvGrpSpPr>
        <p:grpSpPr>
          <a:xfrm>
            <a:off x="1565469" y="1554070"/>
            <a:ext cx="3327253" cy="3297710"/>
            <a:chOff x="4158544" y="1670075"/>
            <a:chExt cx="3527777" cy="3633056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51A8554-1EB4-3EA6-3555-8293CB48C7BB}"/>
                </a:ext>
              </a:extLst>
            </p:cNvPr>
            <p:cNvSpPr/>
            <p:nvPr/>
          </p:nvSpPr>
          <p:spPr>
            <a:xfrm>
              <a:off x="4158544" y="3587584"/>
              <a:ext cx="3527777" cy="1715547"/>
            </a:xfrm>
            <a:custGeom>
              <a:avLst/>
              <a:gdLst>
                <a:gd name="connsiteX0" fmla="*/ 3336671 w 3527777"/>
                <a:gd name="connsiteY0" fmla="*/ 476691 h 1715547"/>
                <a:gd name="connsiteX1" fmla="*/ 2484603 w 3527777"/>
                <a:gd name="connsiteY1" fmla="*/ 60744 h 1715547"/>
                <a:gd name="connsiteX2" fmla="*/ 2271503 w 3527777"/>
                <a:gd name="connsiteY2" fmla="*/ 6008 h 1715547"/>
                <a:gd name="connsiteX3" fmla="*/ 2243556 w 3527777"/>
                <a:gd name="connsiteY3" fmla="*/ 0 h 1715547"/>
                <a:gd name="connsiteX4" fmla="*/ 2222555 w 3527777"/>
                <a:gd name="connsiteY4" fmla="*/ 19458 h 1715547"/>
                <a:gd name="connsiteX5" fmla="*/ 1763889 w 3527777"/>
                <a:gd name="connsiteY5" fmla="*/ 227266 h 1715547"/>
                <a:gd name="connsiteX6" fmla="*/ 1305057 w 3527777"/>
                <a:gd name="connsiteY6" fmla="*/ 22214 h 1715547"/>
                <a:gd name="connsiteX7" fmla="*/ 1284166 w 3527777"/>
                <a:gd name="connsiteY7" fmla="*/ 3032 h 1715547"/>
                <a:gd name="connsiteX8" fmla="*/ 1256605 w 3527777"/>
                <a:gd name="connsiteY8" fmla="*/ 8875 h 1715547"/>
                <a:gd name="connsiteX9" fmla="*/ 1044002 w 3527777"/>
                <a:gd name="connsiteY9" fmla="*/ 60579 h 1715547"/>
                <a:gd name="connsiteX10" fmla="*/ 191768 w 3527777"/>
                <a:gd name="connsiteY10" fmla="*/ 476305 h 1715547"/>
                <a:gd name="connsiteX11" fmla="*/ 0 w 3527777"/>
                <a:gd name="connsiteY11" fmla="*/ 861164 h 1715547"/>
                <a:gd name="connsiteX12" fmla="*/ 0 w 3527777"/>
                <a:gd name="connsiteY12" fmla="*/ 1715547 h 1715547"/>
                <a:gd name="connsiteX13" fmla="*/ 110243 w 3527777"/>
                <a:gd name="connsiteY13" fmla="*/ 1715547 h 1715547"/>
                <a:gd name="connsiteX14" fmla="*/ 110243 w 3527777"/>
                <a:gd name="connsiteY14" fmla="*/ 861164 h 1715547"/>
                <a:gd name="connsiteX15" fmla="*/ 258410 w 3527777"/>
                <a:gd name="connsiteY15" fmla="*/ 563948 h 1715547"/>
                <a:gd name="connsiteX16" fmla="*/ 1073547 w 3527777"/>
                <a:gd name="connsiteY16" fmla="*/ 167073 h 1715547"/>
                <a:gd name="connsiteX17" fmla="*/ 1251865 w 3527777"/>
                <a:gd name="connsiteY17" fmla="*/ 122976 h 1715547"/>
                <a:gd name="connsiteX18" fmla="*/ 1763889 w 3527777"/>
                <a:gd name="connsiteY18" fmla="*/ 337509 h 1715547"/>
                <a:gd name="connsiteX19" fmla="*/ 2275968 w 3527777"/>
                <a:gd name="connsiteY19" fmla="*/ 119834 h 1715547"/>
                <a:gd name="connsiteX20" fmla="*/ 2453624 w 3527777"/>
                <a:gd name="connsiteY20" fmla="*/ 166577 h 1715547"/>
                <a:gd name="connsiteX21" fmla="*/ 3267328 w 3527777"/>
                <a:gd name="connsiteY21" fmla="*/ 562405 h 1715547"/>
                <a:gd name="connsiteX22" fmla="*/ 3417534 w 3527777"/>
                <a:gd name="connsiteY22" fmla="*/ 861164 h 1715547"/>
                <a:gd name="connsiteX23" fmla="*/ 3417534 w 3527777"/>
                <a:gd name="connsiteY23" fmla="*/ 1715547 h 1715547"/>
                <a:gd name="connsiteX24" fmla="*/ 3527777 w 3527777"/>
                <a:gd name="connsiteY24" fmla="*/ 1715547 h 1715547"/>
                <a:gd name="connsiteX25" fmla="*/ 3527777 w 3527777"/>
                <a:gd name="connsiteY25" fmla="*/ 861164 h 1715547"/>
                <a:gd name="connsiteX26" fmla="*/ 3336671 w 3527777"/>
                <a:gd name="connsiteY26" fmla="*/ 476691 h 1715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527777" h="1715547">
                  <a:moveTo>
                    <a:pt x="3336671" y="476691"/>
                  </a:moveTo>
                  <a:cubicBezTo>
                    <a:pt x="3083658" y="281908"/>
                    <a:pt x="2793807" y="140417"/>
                    <a:pt x="2484603" y="60744"/>
                  </a:cubicBezTo>
                  <a:cubicBezTo>
                    <a:pt x="2413386" y="39412"/>
                    <a:pt x="2341672" y="21001"/>
                    <a:pt x="2271503" y="6008"/>
                  </a:cubicBezTo>
                  <a:lnTo>
                    <a:pt x="2243556" y="0"/>
                  </a:lnTo>
                  <a:lnTo>
                    <a:pt x="2222555" y="19458"/>
                  </a:lnTo>
                  <a:cubicBezTo>
                    <a:pt x="1997935" y="227266"/>
                    <a:pt x="1845689" y="227266"/>
                    <a:pt x="1763889" y="227266"/>
                  </a:cubicBezTo>
                  <a:cubicBezTo>
                    <a:pt x="1682088" y="227266"/>
                    <a:pt x="1528575" y="227266"/>
                    <a:pt x="1305057" y="22214"/>
                  </a:cubicBezTo>
                  <a:lnTo>
                    <a:pt x="1284166" y="3032"/>
                  </a:lnTo>
                  <a:lnTo>
                    <a:pt x="1256605" y="8875"/>
                  </a:lnTo>
                  <a:cubicBezTo>
                    <a:pt x="1189081" y="23096"/>
                    <a:pt x="1117754" y="40459"/>
                    <a:pt x="1044002" y="60579"/>
                  </a:cubicBezTo>
                  <a:cubicBezTo>
                    <a:pt x="738513" y="150107"/>
                    <a:pt x="450370" y="290667"/>
                    <a:pt x="191768" y="476305"/>
                  </a:cubicBezTo>
                  <a:cubicBezTo>
                    <a:pt x="73196" y="569201"/>
                    <a:pt x="2762" y="710561"/>
                    <a:pt x="0" y="861164"/>
                  </a:cubicBezTo>
                  <a:lnTo>
                    <a:pt x="0" y="1715547"/>
                  </a:lnTo>
                  <a:lnTo>
                    <a:pt x="110243" y="1715547"/>
                  </a:lnTo>
                  <a:lnTo>
                    <a:pt x="110243" y="861164"/>
                  </a:lnTo>
                  <a:cubicBezTo>
                    <a:pt x="112674" y="744912"/>
                    <a:pt x="167035" y="635860"/>
                    <a:pt x="258410" y="563948"/>
                  </a:cubicBezTo>
                  <a:cubicBezTo>
                    <a:pt x="505894" y="386793"/>
                    <a:pt x="781463" y="252622"/>
                    <a:pt x="1073547" y="167073"/>
                  </a:cubicBezTo>
                  <a:cubicBezTo>
                    <a:pt x="1134732" y="150537"/>
                    <a:pt x="1194814" y="135544"/>
                    <a:pt x="1251865" y="122976"/>
                  </a:cubicBezTo>
                  <a:cubicBezTo>
                    <a:pt x="1466232" y="311437"/>
                    <a:pt x="1630715" y="337509"/>
                    <a:pt x="1763889" y="337509"/>
                  </a:cubicBezTo>
                  <a:cubicBezTo>
                    <a:pt x="1897062" y="337509"/>
                    <a:pt x="2060663" y="311106"/>
                    <a:pt x="2275968" y="119834"/>
                  </a:cubicBezTo>
                  <a:cubicBezTo>
                    <a:pt x="2334452" y="133063"/>
                    <a:pt x="2393928" y="148663"/>
                    <a:pt x="2453624" y="166577"/>
                  </a:cubicBezTo>
                  <a:cubicBezTo>
                    <a:pt x="2748789" y="242265"/>
                    <a:pt x="3025582" y="376910"/>
                    <a:pt x="3267328" y="562405"/>
                  </a:cubicBezTo>
                  <a:cubicBezTo>
                    <a:pt x="3359767" y="634344"/>
                    <a:pt x="3414927" y="744058"/>
                    <a:pt x="3417534" y="861164"/>
                  </a:cubicBezTo>
                  <a:lnTo>
                    <a:pt x="3417534" y="1715547"/>
                  </a:lnTo>
                  <a:lnTo>
                    <a:pt x="3527777" y="1715547"/>
                  </a:lnTo>
                  <a:lnTo>
                    <a:pt x="3527777" y="861164"/>
                  </a:lnTo>
                  <a:cubicBezTo>
                    <a:pt x="3525110" y="710792"/>
                    <a:pt x="3454929" y="569604"/>
                    <a:pt x="3336671" y="476691"/>
                  </a:cubicBezTo>
                  <a:close/>
                </a:path>
              </a:pathLst>
            </a:custGeom>
            <a:solidFill>
              <a:srgbClr val="000000"/>
            </a:solidFill>
            <a:ln w="55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FB99E3A-5C4A-4276-7A7A-9CCF1DEE4EBC}"/>
                </a:ext>
              </a:extLst>
            </p:cNvPr>
            <p:cNvSpPr/>
            <p:nvPr/>
          </p:nvSpPr>
          <p:spPr>
            <a:xfrm>
              <a:off x="4953441" y="1670075"/>
              <a:ext cx="1937982" cy="1835623"/>
            </a:xfrm>
            <a:prstGeom prst="ellipse">
              <a:avLst/>
            </a:prstGeom>
            <a:noFill/>
            <a:ln w="1047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042874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9E63834-1969-D9B9-868C-A9320089A8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77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Dragon with solid fill">
            <a:extLst>
              <a:ext uri="{FF2B5EF4-FFF2-40B4-BE49-F238E27FC236}">
                <a16:creationId xmlns:a16="http://schemas.microsoft.com/office/drawing/2014/main" id="{E890BAB8-CD1B-4AAC-AAAA-7C511A7E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6865" y="783166"/>
            <a:ext cx="5291667" cy="5291667"/>
          </a:xfrm>
          <a:prstGeom prst="rect">
            <a:avLst/>
          </a:prstGeom>
        </p:spPr>
      </p:pic>
      <p:sp>
        <p:nvSpPr>
          <p:cNvPr id="2" name="Arrow: Left 1">
            <a:extLst>
              <a:ext uri="{FF2B5EF4-FFF2-40B4-BE49-F238E27FC236}">
                <a16:creationId xmlns:a16="http://schemas.microsoft.com/office/drawing/2014/main" id="{F6F3EBBD-DC8E-43C3-9F6C-D796B50DFED3}"/>
              </a:ext>
            </a:extLst>
          </p:cNvPr>
          <p:cNvSpPr/>
          <p:nvPr/>
        </p:nvSpPr>
        <p:spPr>
          <a:xfrm flipV="1">
            <a:off x="97366" y="5411893"/>
            <a:ext cx="5998634" cy="132588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2ACA78A-3E99-0F97-0E91-D7EAB50FABFC}"/>
              </a:ext>
            </a:extLst>
          </p:cNvPr>
          <p:cNvGrpSpPr/>
          <p:nvPr/>
        </p:nvGrpSpPr>
        <p:grpSpPr>
          <a:xfrm>
            <a:off x="1565469" y="1560893"/>
            <a:ext cx="3327253" cy="3297710"/>
            <a:chOff x="4158544" y="1670075"/>
            <a:chExt cx="3527777" cy="3633056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6EB6E45-7168-62B3-29AE-2CD013A58FB9}"/>
                </a:ext>
              </a:extLst>
            </p:cNvPr>
            <p:cNvSpPr/>
            <p:nvPr/>
          </p:nvSpPr>
          <p:spPr>
            <a:xfrm>
              <a:off x="4158544" y="3587584"/>
              <a:ext cx="3527777" cy="1715547"/>
            </a:xfrm>
            <a:custGeom>
              <a:avLst/>
              <a:gdLst>
                <a:gd name="connsiteX0" fmla="*/ 3336671 w 3527777"/>
                <a:gd name="connsiteY0" fmla="*/ 476691 h 1715547"/>
                <a:gd name="connsiteX1" fmla="*/ 2484603 w 3527777"/>
                <a:gd name="connsiteY1" fmla="*/ 60744 h 1715547"/>
                <a:gd name="connsiteX2" fmla="*/ 2271503 w 3527777"/>
                <a:gd name="connsiteY2" fmla="*/ 6008 h 1715547"/>
                <a:gd name="connsiteX3" fmla="*/ 2243556 w 3527777"/>
                <a:gd name="connsiteY3" fmla="*/ 0 h 1715547"/>
                <a:gd name="connsiteX4" fmla="*/ 2222555 w 3527777"/>
                <a:gd name="connsiteY4" fmla="*/ 19458 h 1715547"/>
                <a:gd name="connsiteX5" fmla="*/ 1763889 w 3527777"/>
                <a:gd name="connsiteY5" fmla="*/ 227266 h 1715547"/>
                <a:gd name="connsiteX6" fmla="*/ 1305057 w 3527777"/>
                <a:gd name="connsiteY6" fmla="*/ 22214 h 1715547"/>
                <a:gd name="connsiteX7" fmla="*/ 1284166 w 3527777"/>
                <a:gd name="connsiteY7" fmla="*/ 3032 h 1715547"/>
                <a:gd name="connsiteX8" fmla="*/ 1256605 w 3527777"/>
                <a:gd name="connsiteY8" fmla="*/ 8875 h 1715547"/>
                <a:gd name="connsiteX9" fmla="*/ 1044002 w 3527777"/>
                <a:gd name="connsiteY9" fmla="*/ 60579 h 1715547"/>
                <a:gd name="connsiteX10" fmla="*/ 191768 w 3527777"/>
                <a:gd name="connsiteY10" fmla="*/ 476305 h 1715547"/>
                <a:gd name="connsiteX11" fmla="*/ 0 w 3527777"/>
                <a:gd name="connsiteY11" fmla="*/ 861164 h 1715547"/>
                <a:gd name="connsiteX12" fmla="*/ 0 w 3527777"/>
                <a:gd name="connsiteY12" fmla="*/ 1715547 h 1715547"/>
                <a:gd name="connsiteX13" fmla="*/ 110243 w 3527777"/>
                <a:gd name="connsiteY13" fmla="*/ 1715547 h 1715547"/>
                <a:gd name="connsiteX14" fmla="*/ 110243 w 3527777"/>
                <a:gd name="connsiteY14" fmla="*/ 861164 h 1715547"/>
                <a:gd name="connsiteX15" fmla="*/ 258410 w 3527777"/>
                <a:gd name="connsiteY15" fmla="*/ 563948 h 1715547"/>
                <a:gd name="connsiteX16" fmla="*/ 1073547 w 3527777"/>
                <a:gd name="connsiteY16" fmla="*/ 167073 h 1715547"/>
                <a:gd name="connsiteX17" fmla="*/ 1251865 w 3527777"/>
                <a:gd name="connsiteY17" fmla="*/ 122976 h 1715547"/>
                <a:gd name="connsiteX18" fmla="*/ 1763889 w 3527777"/>
                <a:gd name="connsiteY18" fmla="*/ 337509 h 1715547"/>
                <a:gd name="connsiteX19" fmla="*/ 2275968 w 3527777"/>
                <a:gd name="connsiteY19" fmla="*/ 119834 h 1715547"/>
                <a:gd name="connsiteX20" fmla="*/ 2453624 w 3527777"/>
                <a:gd name="connsiteY20" fmla="*/ 166577 h 1715547"/>
                <a:gd name="connsiteX21" fmla="*/ 3267328 w 3527777"/>
                <a:gd name="connsiteY21" fmla="*/ 562405 h 1715547"/>
                <a:gd name="connsiteX22" fmla="*/ 3417534 w 3527777"/>
                <a:gd name="connsiteY22" fmla="*/ 861164 h 1715547"/>
                <a:gd name="connsiteX23" fmla="*/ 3417534 w 3527777"/>
                <a:gd name="connsiteY23" fmla="*/ 1715547 h 1715547"/>
                <a:gd name="connsiteX24" fmla="*/ 3527777 w 3527777"/>
                <a:gd name="connsiteY24" fmla="*/ 1715547 h 1715547"/>
                <a:gd name="connsiteX25" fmla="*/ 3527777 w 3527777"/>
                <a:gd name="connsiteY25" fmla="*/ 861164 h 1715547"/>
                <a:gd name="connsiteX26" fmla="*/ 3336671 w 3527777"/>
                <a:gd name="connsiteY26" fmla="*/ 476691 h 1715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527777" h="1715547">
                  <a:moveTo>
                    <a:pt x="3336671" y="476691"/>
                  </a:moveTo>
                  <a:cubicBezTo>
                    <a:pt x="3083658" y="281908"/>
                    <a:pt x="2793807" y="140417"/>
                    <a:pt x="2484603" y="60744"/>
                  </a:cubicBezTo>
                  <a:cubicBezTo>
                    <a:pt x="2413386" y="39412"/>
                    <a:pt x="2341672" y="21001"/>
                    <a:pt x="2271503" y="6008"/>
                  </a:cubicBezTo>
                  <a:lnTo>
                    <a:pt x="2243556" y="0"/>
                  </a:lnTo>
                  <a:lnTo>
                    <a:pt x="2222555" y="19458"/>
                  </a:lnTo>
                  <a:cubicBezTo>
                    <a:pt x="1997935" y="227266"/>
                    <a:pt x="1845689" y="227266"/>
                    <a:pt x="1763889" y="227266"/>
                  </a:cubicBezTo>
                  <a:cubicBezTo>
                    <a:pt x="1682088" y="227266"/>
                    <a:pt x="1528575" y="227266"/>
                    <a:pt x="1305057" y="22214"/>
                  </a:cubicBezTo>
                  <a:lnTo>
                    <a:pt x="1284166" y="3032"/>
                  </a:lnTo>
                  <a:lnTo>
                    <a:pt x="1256605" y="8875"/>
                  </a:lnTo>
                  <a:cubicBezTo>
                    <a:pt x="1189081" y="23096"/>
                    <a:pt x="1117754" y="40459"/>
                    <a:pt x="1044002" y="60579"/>
                  </a:cubicBezTo>
                  <a:cubicBezTo>
                    <a:pt x="738513" y="150107"/>
                    <a:pt x="450370" y="290667"/>
                    <a:pt x="191768" y="476305"/>
                  </a:cubicBezTo>
                  <a:cubicBezTo>
                    <a:pt x="73196" y="569201"/>
                    <a:pt x="2762" y="710561"/>
                    <a:pt x="0" y="861164"/>
                  </a:cubicBezTo>
                  <a:lnTo>
                    <a:pt x="0" y="1715547"/>
                  </a:lnTo>
                  <a:lnTo>
                    <a:pt x="110243" y="1715547"/>
                  </a:lnTo>
                  <a:lnTo>
                    <a:pt x="110243" y="861164"/>
                  </a:lnTo>
                  <a:cubicBezTo>
                    <a:pt x="112674" y="744912"/>
                    <a:pt x="167035" y="635860"/>
                    <a:pt x="258410" y="563948"/>
                  </a:cubicBezTo>
                  <a:cubicBezTo>
                    <a:pt x="505894" y="386793"/>
                    <a:pt x="781463" y="252622"/>
                    <a:pt x="1073547" y="167073"/>
                  </a:cubicBezTo>
                  <a:cubicBezTo>
                    <a:pt x="1134732" y="150537"/>
                    <a:pt x="1194814" y="135544"/>
                    <a:pt x="1251865" y="122976"/>
                  </a:cubicBezTo>
                  <a:cubicBezTo>
                    <a:pt x="1466232" y="311437"/>
                    <a:pt x="1630715" y="337509"/>
                    <a:pt x="1763889" y="337509"/>
                  </a:cubicBezTo>
                  <a:cubicBezTo>
                    <a:pt x="1897062" y="337509"/>
                    <a:pt x="2060663" y="311106"/>
                    <a:pt x="2275968" y="119834"/>
                  </a:cubicBezTo>
                  <a:cubicBezTo>
                    <a:pt x="2334452" y="133063"/>
                    <a:pt x="2393928" y="148663"/>
                    <a:pt x="2453624" y="166577"/>
                  </a:cubicBezTo>
                  <a:cubicBezTo>
                    <a:pt x="2748789" y="242265"/>
                    <a:pt x="3025582" y="376910"/>
                    <a:pt x="3267328" y="562405"/>
                  </a:cubicBezTo>
                  <a:cubicBezTo>
                    <a:pt x="3359767" y="634344"/>
                    <a:pt x="3414927" y="744058"/>
                    <a:pt x="3417534" y="861164"/>
                  </a:cubicBezTo>
                  <a:lnTo>
                    <a:pt x="3417534" y="1715547"/>
                  </a:lnTo>
                  <a:lnTo>
                    <a:pt x="3527777" y="1715547"/>
                  </a:lnTo>
                  <a:lnTo>
                    <a:pt x="3527777" y="861164"/>
                  </a:lnTo>
                  <a:cubicBezTo>
                    <a:pt x="3525110" y="710792"/>
                    <a:pt x="3454929" y="569604"/>
                    <a:pt x="3336671" y="476691"/>
                  </a:cubicBezTo>
                  <a:close/>
                </a:path>
              </a:pathLst>
            </a:custGeom>
            <a:solidFill>
              <a:srgbClr val="000000"/>
            </a:solidFill>
            <a:ln w="55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6B8048D-D6CE-22A9-3718-0BE2AECC4D06}"/>
                </a:ext>
              </a:extLst>
            </p:cNvPr>
            <p:cNvSpPr/>
            <p:nvPr/>
          </p:nvSpPr>
          <p:spPr>
            <a:xfrm>
              <a:off x="4953441" y="1670075"/>
              <a:ext cx="1937982" cy="1835623"/>
            </a:xfrm>
            <a:prstGeom prst="ellipse">
              <a:avLst/>
            </a:prstGeom>
            <a:noFill/>
            <a:ln w="1047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42534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.01342 L -0.11536 0.04328 C -0.13932 0.05023 -0.17539 0.05393 -0.21328 0.05393 C -0.25625 0.05393 -0.29062 0.05023 -0.31458 0.04328 L -0.42994 0.01342 " pathEditMode="relative" rAng="0" ptsTypes="AAA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97" y="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Pointed Hat with solid fill">
            <a:extLst>
              <a:ext uri="{FF2B5EF4-FFF2-40B4-BE49-F238E27FC236}">
                <a16:creationId xmlns:a16="http://schemas.microsoft.com/office/drawing/2014/main" id="{4EA5A51D-A3C0-4FD4-B37C-D8FD6A08CA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6865" y="783166"/>
            <a:ext cx="5291667" cy="529166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7AAD788-4E14-6AA4-E3AD-01F9FD8D6682}"/>
              </a:ext>
            </a:extLst>
          </p:cNvPr>
          <p:cNvGrpSpPr/>
          <p:nvPr/>
        </p:nvGrpSpPr>
        <p:grpSpPr>
          <a:xfrm>
            <a:off x="1695123" y="1642781"/>
            <a:ext cx="3327253" cy="3297710"/>
            <a:chOff x="4158544" y="1670075"/>
            <a:chExt cx="3527777" cy="3633056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880156B-1E87-A0C4-6E61-0F4BD479DF92}"/>
                </a:ext>
              </a:extLst>
            </p:cNvPr>
            <p:cNvSpPr/>
            <p:nvPr/>
          </p:nvSpPr>
          <p:spPr>
            <a:xfrm>
              <a:off x="4158544" y="3587584"/>
              <a:ext cx="3527777" cy="1715547"/>
            </a:xfrm>
            <a:custGeom>
              <a:avLst/>
              <a:gdLst>
                <a:gd name="connsiteX0" fmla="*/ 3336671 w 3527777"/>
                <a:gd name="connsiteY0" fmla="*/ 476691 h 1715547"/>
                <a:gd name="connsiteX1" fmla="*/ 2484603 w 3527777"/>
                <a:gd name="connsiteY1" fmla="*/ 60744 h 1715547"/>
                <a:gd name="connsiteX2" fmla="*/ 2271503 w 3527777"/>
                <a:gd name="connsiteY2" fmla="*/ 6008 h 1715547"/>
                <a:gd name="connsiteX3" fmla="*/ 2243556 w 3527777"/>
                <a:gd name="connsiteY3" fmla="*/ 0 h 1715547"/>
                <a:gd name="connsiteX4" fmla="*/ 2222555 w 3527777"/>
                <a:gd name="connsiteY4" fmla="*/ 19458 h 1715547"/>
                <a:gd name="connsiteX5" fmla="*/ 1763889 w 3527777"/>
                <a:gd name="connsiteY5" fmla="*/ 227266 h 1715547"/>
                <a:gd name="connsiteX6" fmla="*/ 1305057 w 3527777"/>
                <a:gd name="connsiteY6" fmla="*/ 22214 h 1715547"/>
                <a:gd name="connsiteX7" fmla="*/ 1284166 w 3527777"/>
                <a:gd name="connsiteY7" fmla="*/ 3032 h 1715547"/>
                <a:gd name="connsiteX8" fmla="*/ 1256605 w 3527777"/>
                <a:gd name="connsiteY8" fmla="*/ 8875 h 1715547"/>
                <a:gd name="connsiteX9" fmla="*/ 1044002 w 3527777"/>
                <a:gd name="connsiteY9" fmla="*/ 60579 h 1715547"/>
                <a:gd name="connsiteX10" fmla="*/ 191768 w 3527777"/>
                <a:gd name="connsiteY10" fmla="*/ 476305 h 1715547"/>
                <a:gd name="connsiteX11" fmla="*/ 0 w 3527777"/>
                <a:gd name="connsiteY11" fmla="*/ 861164 h 1715547"/>
                <a:gd name="connsiteX12" fmla="*/ 0 w 3527777"/>
                <a:gd name="connsiteY12" fmla="*/ 1715547 h 1715547"/>
                <a:gd name="connsiteX13" fmla="*/ 110243 w 3527777"/>
                <a:gd name="connsiteY13" fmla="*/ 1715547 h 1715547"/>
                <a:gd name="connsiteX14" fmla="*/ 110243 w 3527777"/>
                <a:gd name="connsiteY14" fmla="*/ 861164 h 1715547"/>
                <a:gd name="connsiteX15" fmla="*/ 258410 w 3527777"/>
                <a:gd name="connsiteY15" fmla="*/ 563948 h 1715547"/>
                <a:gd name="connsiteX16" fmla="*/ 1073547 w 3527777"/>
                <a:gd name="connsiteY16" fmla="*/ 167073 h 1715547"/>
                <a:gd name="connsiteX17" fmla="*/ 1251865 w 3527777"/>
                <a:gd name="connsiteY17" fmla="*/ 122976 h 1715547"/>
                <a:gd name="connsiteX18" fmla="*/ 1763889 w 3527777"/>
                <a:gd name="connsiteY18" fmla="*/ 337509 h 1715547"/>
                <a:gd name="connsiteX19" fmla="*/ 2275968 w 3527777"/>
                <a:gd name="connsiteY19" fmla="*/ 119834 h 1715547"/>
                <a:gd name="connsiteX20" fmla="*/ 2453624 w 3527777"/>
                <a:gd name="connsiteY20" fmla="*/ 166577 h 1715547"/>
                <a:gd name="connsiteX21" fmla="*/ 3267328 w 3527777"/>
                <a:gd name="connsiteY21" fmla="*/ 562405 h 1715547"/>
                <a:gd name="connsiteX22" fmla="*/ 3417534 w 3527777"/>
                <a:gd name="connsiteY22" fmla="*/ 861164 h 1715547"/>
                <a:gd name="connsiteX23" fmla="*/ 3417534 w 3527777"/>
                <a:gd name="connsiteY23" fmla="*/ 1715547 h 1715547"/>
                <a:gd name="connsiteX24" fmla="*/ 3527777 w 3527777"/>
                <a:gd name="connsiteY24" fmla="*/ 1715547 h 1715547"/>
                <a:gd name="connsiteX25" fmla="*/ 3527777 w 3527777"/>
                <a:gd name="connsiteY25" fmla="*/ 861164 h 1715547"/>
                <a:gd name="connsiteX26" fmla="*/ 3336671 w 3527777"/>
                <a:gd name="connsiteY26" fmla="*/ 476691 h 1715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527777" h="1715547">
                  <a:moveTo>
                    <a:pt x="3336671" y="476691"/>
                  </a:moveTo>
                  <a:cubicBezTo>
                    <a:pt x="3083658" y="281908"/>
                    <a:pt x="2793807" y="140417"/>
                    <a:pt x="2484603" y="60744"/>
                  </a:cubicBezTo>
                  <a:cubicBezTo>
                    <a:pt x="2413386" y="39412"/>
                    <a:pt x="2341672" y="21001"/>
                    <a:pt x="2271503" y="6008"/>
                  </a:cubicBezTo>
                  <a:lnTo>
                    <a:pt x="2243556" y="0"/>
                  </a:lnTo>
                  <a:lnTo>
                    <a:pt x="2222555" y="19458"/>
                  </a:lnTo>
                  <a:cubicBezTo>
                    <a:pt x="1997935" y="227266"/>
                    <a:pt x="1845689" y="227266"/>
                    <a:pt x="1763889" y="227266"/>
                  </a:cubicBezTo>
                  <a:cubicBezTo>
                    <a:pt x="1682088" y="227266"/>
                    <a:pt x="1528575" y="227266"/>
                    <a:pt x="1305057" y="22214"/>
                  </a:cubicBezTo>
                  <a:lnTo>
                    <a:pt x="1284166" y="3032"/>
                  </a:lnTo>
                  <a:lnTo>
                    <a:pt x="1256605" y="8875"/>
                  </a:lnTo>
                  <a:cubicBezTo>
                    <a:pt x="1189081" y="23096"/>
                    <a:pt x="1117754" y="40459"/>
                    <a:pt x="1044002" y="60579"/>
                  </a:cubicBezTo>
                  <a:cubicBezTo>
                    <a:pt x="738513" y="150107"/>
                    <a:pt x="450370" y="290667"/>
                    <a:pt x="191768" y="476305"/>
                  </a:cubicBezTo>
                  <a:cubicBezTo>
                    <a:pt x="73196" y="569201"/>
                    <a:pt x="2762" y="710561"/>
                    <a:pt x="0" y="861164"/>
                  </a:cubicBezTo>
                  <a:lnTo>
                    <a:pt x="0" y="1715547"/>
                  </a:lnTo>
                  <a:lnTo>
                    <a:pt x="110243" y="1715547"/>
                  </a:lnTo>
                  <a:lnTo>
                    <a:pt x="110243" y="861164"/>
                  </a:lnTo>
                  <a:cubicBezTo>
                    <a:pt x="112674" y="744912"/>
                    <a:pt x="167035" y="635860"/>
                    <a:pt x="258410" y="563948"/>
                  </a:cubicBezTo>
                  <a:cubicBezTo>
                    <a:pt x="505894" y="386793"/>
                    <a:pt x="781463" y="252622"/>
                    <a:pt x="1073547" y="167073"/>
                  </a:cubicBezTo>
                  <a:cubicBezTo>
                    <a:pt x="1134732" y="150537"/>
                    <a:pt x="1194814" y="135544"/>
                    <a:pt x="1251865" y="122976"/>
                  </a:cubicBezTo>
                  <a:cubicBezTo>
                    <a:pt x="1466232" y="311437"/>
                    <a:pt x="1630715" y="337509"/>
                    <a:pt x="1763889" y="337509"/>
                  </a:cubicBezTo>
                  <a:cubicBezTo>
                    <a:pt x="1897062" y="337509"/>
                    <a:pt x="2060663" y="311106"/>
                    <a:pt x="2275968" y="119834"/>
                  </a:cubicBezTo>
                  <a:cubicBezTo>
                    <a:pt x="2334452" y="133063"/>
                    <a:pt x="2393928" y="148663"/>
                    <a:pt x="2453624" y="166577"/>
                  </a:cubicBezTo>
                  <a:cubicBezTo>
                    <a:pt x="2748789" y="242265"/>
                    <a:pt x="3025582" y="376910"/>
                    <a:pt x="3267328" y="562405"/>
                  </a:cubicBezTo>
                  <a:cubicBezTo>
                    <a:pt x="3359767" y="634344"/>
                    <a:pt x="3414927" y="744058"/>
                    <a:pt x="3417534" y="861164"/>
                  </a:cubicBezTo>
                  <a:lnTo>
                    <a:pt x="3417534" y="1715547"/>
                  </a:lnTo>
                  <a:lnTo>
                    <a:pt x="3527777" y="1715547"/>
                  </a:lnTo>
                  <a:lnTo>
                    <a:pt x="3527777" y="861164"/>
                  </a:lnTo>
                  <a:cubicBezTo>
                    <a:pt x="3525110" y="710792"/>
                    <a:pt x="3454929" y="569604"/>
                    <a:pt x="3336671" y="476691"/>
                  </a:cubicBezTo>
                  <a:close/>
                </a:path>
              </a:pathLst>
            </a:custGeom>
            <a:solidFill>
              <a:srgbClr val="000000"/>
            </a:solidFill>
            <a:ln w="55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52465A8-EB48-585C-EC33-7DC666FA2A27}"/>
                </a:ext>
              </a:extLst>
            </p:cNvPr>
            <p:cNvSpPr/>
            <p:nvPr/>
          </p:nvSpPr>
          <p:spPr>
            <a:xfrm>
              <a:off x="4953441" y="1670075"/>
              <a:ext cx="1937982" cy="1835623"/>
            </a:xfrm>
            <a:prstGeom prst="ellipse">
              <a:avLst/>
            </a:prstGeom>
            <a:noFill/>
            <a:ln w="1047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3734921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Dragon with solid fill">
            <a:extLst>
              <a:ext uri="{FF2B5EF4-FFF2-40B4-BE49-F238E27FC236}">
                <a16:creationId xmlns:a16="http://schemas.microsoft.com/office/drawing/2014/main" id="{E890BAB8-CD1B-4AAC-AAAA-7C511A7E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6865" y="783166"/>
            <a:ext cx="5291667" cy="5291667"/>
          </a:xfrm>
          <a:prstGeom prst="rect">
            <a:avLst/>
          </a:prstGeom>
        </p:spPr>
      </p:pic>
      <p:pic>
        <p:nvPicPr>
          <p:cNvPr id="4" name="Graphic 3" descr="Pointed Hat with solid fill">
            <a:extLst>
              <a:ext uri="{FF2B5EF4-FFF2-40B4-BE49-F238E27FC236}">
                <a16:creationId xmlns:a16="http://schemas.microsoft.com/office/drawing/2014/main" id="{26E4F226-4209-4D68-813D-B67762E47BF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904009" cy="90400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0BB4F1A-587F-1920-2449-472D9E9AFBF2}"/>
              </a:ext>
            </a:extLst>
          </p:cNvPr>
          <p:cNvGrpSpPr/>
          <p:nvPr/>
        </p:nvGrpSpPr>
        <p:grpSpPr>
          <a:xfrm>
            <a:off x="904009" y="1444887"/>
            <a:ext cx="4030837" cy="4148419"/>
            <a:chOff x="4158544" y="1670075"/>
            <a:chExt cx="3527777" cy="363305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C82BE7C-9FA9-B25E-F12E-DBA05AD33A38}"/>
                </a:ext>
              </a:extLst>
            </p:cNvPr>
            <p:cNvSpPr/>
            <p:nvPr/>
          </p:nvSpPr>
          <p:spPr>
            <a:xfrm>
              <a:off x="4158544" y="3587584"/>
              <a:ext cx="3527777" cy="1715547"/>
            </a:xfrm>
            <a:custGeom>
              <a:avLst/>
              <a:gdLst>
                <a:gd name="connsiteX0" fmla="*/ 3336671 w 3527777"/>
                <a:gd name="connsiteY0" fmla="*/ 476691 h 1715547"/>
                <a:gd name="connsiteX1" fmla="*/ 2484603 w 3527777"/>
                <a:gd name="connsiteY1" fmla="*/ 60744 h 1715547"/>
                <a:gd name="connsiteX2" fmla="*/ 2271503 w 3527777"/>
                <a:gd name="connsiteY2" fmla="*/ 6008 h 1715547"/>
                <a:gd name="connsiteX3" fmla="*/ 2243556 w 3527777"/>
                <a:gd name="connsiteY3" fmla="*/ 0 h 1715547"/>
                <a:gd name="connsiteX4" fmla="*/ 2222555 w 3527777"/>
                <a:gd name="connsiteY4" fmla="*/ 19458 h 1715547"/>
                <a:gd name="connsiteX5" fmla="*/ 1763889 w 3527777"/>
                <a:gd name="connsiteY5" fmla="*/ 227266 h 1715547"/>
                <a:gd name="connsiteX6" fmla="*/ 1305057 w 3527777"/>
                <a:gd name="connsiteY6" fmla="*/ 22214 h 1715547"/>
                <a:gd name="connsiteX7" fmla="*/ 1284166 w 3527777"/>
                <a:gd name="connsiteY7" fmla="*/ 3032 h 1715547"/>
                <a:gd name="connsiteX8" fmla="*/ 1256605 w 3527777"/>
                <a:gd name="connsiteY8" fmla="*/ 8875 h 1715547"/>
                <a:gd name="connsiteX9" fmla="*/ 1044002 w 3527777"/>
                <a:gd name="connsiteY9" fmla="*/ 60579 h 1715547"/>
                <a:gd name="connsiteX10" fmla="*/ 191768 w 3527777"/>
                <a:gd name="connsiteY10" fmla="*/ 476305 h 1715547"/>
                <a:gd name="connsiteX11" fmla="*/ 0 w 3527777"/>
                <a:gd name="connsiteY11" fmla="*/ 861164 h 1715547"/>
                <a:gd name="connsiteX12" fmla="*/ 0 w 3527777"/>
                <a:gd name="connsiteY12" fmla="*/ 1715547 h 1715547"/>
                <a:gd name="connsiteX13" fmla="*/ 110243 w 3527777"/>
                <a:gd name="connsiteY13" fmla="*/ 1715547 h 1715547"/>
                <a:gd name="connsiteX14" fmla="*/ 110243 w 3527777"/>
                <a:gd name="connsiteY14" fmla="*/ 861164 h 1715547"/>
                <a:gd name="connsiteX15" fmla="*/ 258410 w 3527777"/>
                <a:gd name="connsiteY15" fmla="*/ 563948 h 1715547"/>
                <a:gd name="connsiteX16" fmla="*/ 1073547 w 3527777"/>
                <a:gd name="connsiteY16" fmla="*/ 167073 h 1715547"/>
                <a:gd name="connsiteX17" fmla="*/ 1251865 w 3527777"/>
                <a:gd name="connsiteY17" fmla="*/ 122976 h 1715547"/>
                <a:gd name="connsiteX18" fmla="*/ 1763889 w 3527777"/>
                <a:gd name="connsiteY18" fmla="*/ 337509 h 1715547"/>
                <a:gd name="connsiteX19" fmla="*/ 2275968 w 3527777"/>
                <a:gd name="connsiteY19" fmla="*/ 119834 h 1715547"/>
                <a:gd name="connsiteX20" fmla="*/ 2453624 w 3527777"/>
                <a:gd name="connsiteY20" fmla="*/ 166577 h 1715547"/>
                <a:gd name="connsiteX21" fmla="*/ 3267328 w 3527777"/>
                <a:gd name="connsiteY21" fmla="*/ 562405 h 1715547"/>
                <a:gd name="connsiteX22" fmla="*/ 3417534 w 3527777"/>
                <a:gd name="connsiteY22" fmla="*/ 861164 h 1715547"/>
                <a:gd name="connsiteX23" fmla="*/ 3417534 w 3527777"/>
                <a:gd name="connsiteY23" fmla="*/ 1715547 h 1715547"/>
                <a:gd name="connsiteX24" fmla="*/ 3527777 w 3527777"/>
                <a:gd name="connsiteY24" fmla="*/ 1715547 h 1715547"/>
                <a:gd name="connsiteX25" fmla="*/ 3527777 w 3527777"/>
                <a:gd name="connsiteY25" fmla="*/ 861164 h 1715547"/>
                <a:gd name="connsiteX26" fmla="*/ 3336671 w 3527777"/>
                <a:gd name="connsiteY26" fmla="*/ 476691 h 1715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527777" h="1715547">
                  <a:moveTo>
                    <a:pt x="3336671" y="476691"/>
                  </a:moveTo>
                  <a:cubicBezTo>
                    <a:pt x="3083658" y="281908"/>
                    <a:pt x="2793807" y="140417"/>
                    <a:pt x="2484603" y="60744"/>
                  </a:cubicBezTo>
                  <a:cubicBezTo>
                    <a:pt x="2413386" y="39412"/>
                    <a:pt x="2341672" y="21001"/>
                    <a:pt x="2271503" y="6008"/>
                  </a:cubicBezTo>
                  <a:lnTo>
                    <a:pt x="2243556" y="0"/>
                  </a:lnTo>
                  <a:lnTo>
                    <a:pt x="2222555" y="19458"/>
                  </a:lnTo>
                  <a:cubicBezTo>
                    <a:pt x="1997935" y="227266"/>
                    <a:pt x="1845689" y="227266"/>
                    <a:pt x="1763889" y="227266"/>
                  </a:cubicBezTo>
                  <a:cubicBezTo>
                    <a:pt x="1682088" y="227266"/>
                    <a:pt x="1528575" y="227266"/>
                    <a:pt x="1305057" y="22214"/>
                  </a:cubicBezTo>
                  <a:lnTo>
                    <a:pt x="1284166" y="3032"/>
                  </a:lnTo>
                  <a:lnTo>
                    <a:pt x="1256605" y="8875"/>
                  </a:lnTo>
                  <a:cubicBezTo>
                    <a:pt x="1189081" y="23096"/>
                    <a:pt x="1117754" y="40459"/>
                    <a:pt x="1044002" y="60579"/>
                  </a:cubicBezTo>
                  <a:cubicBezTo>
                    <a:pt x="738513" y="150107"/>
                    <a:pt x="450370" y="290667"/>
                    <a:pt x="191768" y="476305"/>
                  </a:cubicBezTo>
                  <a:cubicBezTo>
                    <a:pt x="73196" y="569201"/>
                    <a:pt x="2762" y="710561"/>
                    <a:pt x="0" y="861164"/>
                  </a:cubicBezTo>
                  <a:lnTo>
                    <a:pt x="0" y="1715547"/>
                  </a:lnTo>
                  <a:lnTo>
                    <a:pt x="110243" y="1715547"/>
                  </a:lnTo>
                  <a:lnTo>
                    <a:pt x="110243" y="861164"/>
                  </a:lnTo>
                  <a:cubicBezTo>
                    <a:pt x="112674" y="744912"/>
                    <a:pt x="167035" y="635860"/>
                    <a:pt x="258410" y="563948"/>
                  </a:cubicBezTo>
                  <a:cubicBezTo>
                    <a:pt x="505894" y="386793"/>
                    <a:pt x="781463" y="252622"/>
                    <a:pt x="1073547" y="167073"/>
                  </a:cubicBezTo>
                  <a:cubicBezTo>
                    <a:pt x="1134732" y="150537"/>
                    <a:pt x="1194814" y="135544"/>
                    <a:pt x="1251865" y="122976"/>
                  </a:cubicBezTo>
                  <a:cubicBezTo>
                    <a:pt x="1466232" y="311437"/>
                    <a:pt x="1630715" y="337509"/>
                    <a:pt x="1763889" y="337509"/>
                  </a:cubicBezTo>
                  <a:cubicBezTo>
                    <a:pt x="1897062" y="337509"/>
                    <a:pt x="2060663" y="311106"/>
                    <a:pt x="2275968" y="119834"/>
                  </a:cubicBezTo>
                  <a:cubicBezTo>
                    <a:pt x="2334452" y="133063"/>
                    <a:pt x="2393928" y="148663"/>
                    <a:pt x="2453624" y="166577"/>
                  </a:cubicBezTo>
                  <a:cubicBezTo>
                    <a:pt x="2748789" y="242265"/>
                    <a:pt x="3025582" y="376910"/>
                    <a:pt x="3267328" y="562405"/>
                  </a:cubicBezTo>
                  <a:cubicBezTo>
                    <a:pt x="3359767" y="634344"/>
                    <a:pt x="3414927" y="744058"/>
                    <a:pt x="3417534" y="861164"/>
                  </a:cubicBezTo>
                  <a:lnTo>
                    <a:pt x="3417534" y="1715547"/>
                  </a:lnTo>
                  <a:lnTo>
                    <a:pt x="3527777" y="1715547"/>
                  </a:lnTo>
                  <a:lnTo>
                    <a:pt x="3527777" y="861164"/>
                  </a:lnTo>
                  <a:cubicBezTo>
                    <a:pt x="3525110" y="710792"/>
                    <a:pt x="3454929" y="569604"/>
                    <a:pt x="3336671" y="476691"/>
                  </a:cubicBezTo>
                  <a:close/>
                </a:path>
              </a:pathLst>
            </a:custGeom>
            <a:solidFill>
              <a:srgbClr val="000000"/>
            </a:solidFill>
            <a:ln w="55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C04627E-7F1B-783F-EA7D-C5ABA5884441}"/>
                </a:ext>
              </a:extLst>
            </p:cNvPr>
            <p:cNvSpPr/>
            <p:nvPr/>
          </p:nvSpPr>
          <p:spPr>
            <a:xfrm>
              <a:off x="4953441" y="1670075"/>
              <a:ext cx="1937982" cy="1835623"/>
            </a:xfrm>
            <a:prstGeom prst="ellipse">
              <a:avLst/>
            </a:prstGeom>
            <a:noFill/>
            <a:ln w="1047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0575949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Dragon with solid fill">
            <a:extLst>
              <a:ext uri="{FF2B5EF4-FFF2-40B4-BE49-F238E27FC236}">
                <a16:creationId xmlns:a16="http://schemas.microsoft.com/office/drawing/2014/main" id="{E890BAB8-CD1B-4AAC-AAAA-7C511A7E0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6869" y="772325"/>
            <a:ext cx="5291667" cy="5291667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07175EA2-209F-4A8E-B08B-06ABB6B80465}"/>
              </a:ext>
            </a:extLst>
          </p:cNvPr>
          <p:cNvSpPr/>
          <p:nvPr/>
        </p:nvSpPr>
        <p:spPr>
          <a:xfrm>
            <a:off x="6781800" y="5791200"/>
            <a:ext cx="5410200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Graphic 5" descr="Pointed Hat with solid fill">
            <a:extLst>
              <a:ext uri="{FF2B5EF4-FFF2-40B4-BE49-F238E27FC236}">
                <a16:creationId xmlns:a16="http://schemas.microsoft.com/office/drawing/2014/main" id="{F722059E-14FB-44E0-B46E-02F1499995A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904009" cy="90400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EAA30DC-4371-21D5-63B1-8A8E19F22C00}"/>
              </a:ext>
            </a:extLst>
          </p:cNvPr>
          <p:cNvGrpSpPr/>
          <p:nvPr/>
        </p:nvGrpSpPr>
        <p:grpSpPr>
          <a:xfrm>
            <a:off x="904009" y="1444887"/>
            <a:ext cx="4030837" cy="4148419"/>
            <a:chOff x="4158544" y="1670075"/>
            <a:chExt cx="3527777" cy="3633056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057164B-AAE8-BF94-33AA-B8BD4DCD8C19}"/>
                </a:ext>
              </a:extLst>
            </p:cNvPr>
            <p:cNvSpPr/>
            <p:nvPr/>
          </p:nvSpPr>
          <p:spPr>
            <a:xfrm>
              <a:off x="4158544" y="3587584"/>
              <a:ext cx="3527777" cy="1715547"/>
            </a:xfrm>
            <a:custGeom>
              <a:avLst/>
              <a:gdLst>
                <a:gd name="connsiteX0" fmla="*/ 3336671 w 3527777"/>
                <a:gd name="connsiteY0" fmla="*/ 476691 h 1715547"/>
                <a:gd name="connsiteX1" fmla="*/ 2484603 w 3527777"/>
                <a:gd name="connsiteY1" fmla="*/ 60744 h 1715547"/>
                <a:gd name="connsiteX2" fmla="*/ 2271503 w 3527777"/>
                <a:gd name="connsiteY2" fmla="*/ 6008 h 1715547"/>
                <a:gd name="connsiteX3" fmla="*/ 2243556 w 3527777"/>
                <a:gd name="connsiteY3" fmla="*/ 0 h 1715547"/>
                <a:gd name="connsiteX4" fmla="*/ 2222555 w 3527777"/>
                <a:gd name="connsiteY4" fmla="*/ 19458 h 1715547"/>
                <a:gd name="connsiteX5" fmla="*/ 1763889 w 3527777"/>
                <a:gd name="connsiteY5" fmla="*/ 227266 h 1715547"/>
                <a:gd name="connsiteX6" fmla="*/ 1305057 w 3527777"/>
                <a:gd name="connsiteY6" fmla="*/ 22214 h 1715547"/>
                <a:gd name="connsiteX7" fmla="*/ 1284166 w 3527777"/>
                <a:gd name="connsiteY7" fmla="*/ 3032 h 1715547"/>
                <a:gd name="connsiteX8" fmla="*/ 1256605 w 3527777"/>
                <a:gd name="connsiteY8" fmla="*/ 8875 h 1715547"/>
                <a:gd name="connsiteX9" fmla="*/ 1044002 w 3527777"/>
                <a:gd name="connsiteY9" fmla="*/ 60579 h 1715547"/>
                <a:gd name="connsiteX10" fmla="*/ 191768 w 3527777"/>
                <a:gd name="connsiteY10" fmla="*/ 476305 h 1715547"/>
                <a:gd name="connsiteX11" fmla="*/ 0 w 3527777"/>
                <a:gd name="connsiteY11" fmla="*/ 861164 h 1715547"/>
                <a:gd name="connsiteX12" fmla="*/ 0 w 3527777"/>
                <a:gd name="connsiteY12" fmla="*/ 1715547 h 1715547"/>
                <a:gd name="connsiteX13" fmla="*/ 110243 w 3527777"/>
                <a:gd name="connsiteY13" fmla="*/ 1715547 h 1715547"/>
                <a:gd name="connsiteX14" fmla="*/ 110243 w 3527777"/>
                <a:gd name="connsiteY14" fmla="*/ 861164 h 1715547"/>
                <a:gd name="connsiteX15" fmla="*/ 258410 w 3527777"/>
                <a:gd name="connsiteY15" fmla="*/ 563948 h 1715547"/>
                <a:gd name="connsiteX16" fmla="*/ 1073547 w 3527777"/>
                <a:gd name="connsiteY16" fmla="*/ 167073 h 1715547"/>
                <a:gd name="connsiteX17" fmla="*/ 1251865 w 3527777"/>
                <a:gd name="connsiteY17" fmla="*/ 122976 h 1715547"/>
                <a:gd name="connsiteX18" fmla="*/ 1763889 w 3527777"/>
                <a:gd name="connsiteY18" fmla="*/ 337509 h 1715547"/>
                <a:gd name="connsiteX19" fmla="*/ 2275968 w 3527777"/>
                <a:gd name="connsiteY19" fmla="*/ 119834 h 1715547"/>
                <a:gd name="connsiteX20" fmla="*/ 2453624 w 3527777"/>
                <a:gd name="connsiteY20" fmla="*/ 166577 h 1715547"/>
                <a:gd name="connsiteX21" fmla="*/ 3267328 w 3527777"/>
                <a:gd name="connsiteY21" fmla="*/ 562405 h 1715547"/>
                <a:gd name="connsiteX22" fmla="*/ 3417534 w 3527777"/>
                <a:gd name="connsiteY22" fmla="*/ 861164 h 1715547"/>
                <a:gd name="connsiteX23" fmla="*/ 3417534 w 3527777"/>
                <a:gd name="connsiteY23" fmla="*/ 1715547 h 1715547"/>
                <a:gd name="connsiteX24" fmla="*/ 3527777 w 3527777"/>
                <a:gd name="connsiteY24" fmla="*/ 1715547 h 1715547"/>
                <a:gd name="connsiteX25" fmla="*/ 3527777 w 3527777"/>
                <a:gd name="connsiteY25" fmla="*/ 861164 h 1715547"/>
                <a:gd name="connsiteX26" fmla="*/ 3336671 w 3527777"/>
                <a:gd name="connsiteY26" fmla="*/ 476691 h 1715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527777" h="1715547">
                  <a:moveTo>
                    <a:pt x="3336671" y="476691"/>
                  </a:moveTo>
                  <a:cubicBezTo>
                    <a:pt x="3083658" y="281908"/>
                    <a:pt x="2793807" y="140417"/>
                    <a:pt x="2484603" y="60744"/>
                  </a:cubicBezTo>
                  <a:cubicBezTo>
                    <a:pt x="2413386" y="39412"/>
                    <a:pt x="2341672" y="21001"/>
                    <a:pt x="2271503" y="6008"/>
                  </a:cubicBezTo>
                  <a:lnTo>
                    <a:pt x="2243556" y="0"/>
                  </a:lnTo>
                  <a:lnTo>
                    <a:pt x="2222555" y="19458"/>
                  </a:lnTo>
                  <a:cubicBezTo>
                    <a:pt x="1997935" y="227266"/>
                    <a:pt x="1845689" y="227266"/>
                    <a:pt x="1763889" y="227266"/>
                  </a:cubicBezTo>
                  <a:cubicBezTo>
                    <a:pt x="1682088" y="227266"/>
                    <a:pt x="1528575" y="227266"/>
                    <a:pt x="1305057" y="22214"/>
                  </a:cubicBezTo>
                  <a:lnTo>
                    <a:pt x="1284166" y="3032"/>
                  </a:lnTo>
                  <a:lnTo>
                    <a:pt x="1256605" y="8875"/>
                  </a:lnTo>
                  <a:cubicBezTo>
                    <a:pt x="1189081" y="23096"/>
                    <a:pt x="1117754" y="40459"/>
                    <a:pt x="1044002" y="60579"/>
                  </a:cubicBezTo>
                  <a:cubicBezTo>
                    <a:pt x="738513" y="150107"/>
                    <a:pt x="450370" y="290667"/>
                    <a:pt x="191768" y="476305"/>
                  </a:cubicBezTo>
                  <a:cubicBezTo>
                    <a:pt x="73196" y="569201"/>
                    <a:pt x="2762" y="710561"/>
                    <a:pt x="0" y="861164"/>
                  </a:cubicBezTo>
                  <a:lnTo>
                    <a:pt x="0" y="1715547"/>
                  </a:lnTo>
                  <a:lnTo>
                    <a:pt x="110243" y="1715547"/>
                  </a:lnTo>
                  <a:lnTo>
                    <a:pt x="110243" y="861164"/>
                  </a:lnTo>
                  <a:cubicBezTo>
                    <a:pt x="112674" y="744912"/>
                    <a:pt x="167035" y="635860"/>
                    <a:pt x="258410" y="563948"/>
                  </a:cubicBezTo>
                  <a:cubicBezTo>
                    <a:pt x="505894" y="386793"/>
                    <a:pt x="781463" y="252622"/>
                    <a:pt x="1073547" y="167073"/>
                  </a:cubicBezTo>
                  <a:cubicBezTo>
                    <a:pt x="1134732" y="150537"/>
                    <a:pt x="1194814" y="135544"/>
                    <a:pt x="1251865" y="122976"/>
                  </a:cubicBezTo>
                  <a:cubicBezTo>
                    <a:pt x="1466232" y="311437"/>
                    <a:pt x="1630715" y="337509"/>
                    <a:pt x="1763889" y="337509"/>
                  </a:cubicBezTo>
                  <a:cubicBezTo>
                    <a:pt x="1897062" y="337509"/>
                    <a:pt x="2060663" y="311106"/>
                    <a:pt x="2275968" y="119834"/>
                  </a:cubicBezTo>
                  <a:cubicBezTo>
                    <a:pt x="2334452" y="133063"/>
                    <a:pt x="2393928" y="148663"/>
                    <a:pt x="2453624" y="166577"/>
                  </a:cubicBezTo>
                  <a:cubicBezTo>
                    <a:pt x="2748789" y="242265"/>
                    <a:pt x="3025582" y="376910"/>
                    <a:pt x="3267328" y="562405"/>
                  </a:cubicBezTo>
                  <a:cubicBezTo>
                    <a:pt x="3359767" y="634344"/>
                    <a:pt x="3414927" y="744058"/>
                    <a:pt x="3417534" y="861164"/>
                  </a:cubicBezTo>
                  <a:lnTo>
                    <a:pt x="3417534" y="1715547"/>
                  </a:lnTo>
                  <a:lnTo>
                    <a:pt x="3527777" y="1715547"/>
                  </a:lnTo>
                  <a:lnTo>
                    <a:pt x="3527777" y="861164"/>
                  </a:lnTo>
                  <a:cubicBezTo>
                    <a:pt x="3525110" y="710792"/>
                    <a:pt x="3454929" y="569604"/>
                    <a:pt x="3336671" y="476691"/>
                  </a:cubicBezTo>
                  <a:close/>
                </a:path>
              </a:pathLst>
            </a:custGeom>
            <a:solidFill>
              <a:srgbClr val="000000"/>
            </a:solidFill>
            <a:ln w="55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4373DAE-0A82-48CB-E3CA-98A3B0C6915E}"/>
                </a:ext>
              </a:extLst>
            </p:cNvPr>
            <p:cNvSpPr/>
            <p:nvPr/>
          </p:nvSpPr>
          <p:spPr>
            <a:xfrm>
              <a:off x="4953441" y="1670075"/>
              <a:ext cx="1937982" cy="1835623"/>
            </a:xfrm>
            <a:prstGeom prst="ellipse">
              <a:avLst/>
            </a:prstGeom>
            <a:noFill/>
            <a:ln w="1047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42326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7 L 0.53698 0.0016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49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User Crown Male with solid fill">
            <a:extLst>
              <a:ext uri="{FF2B5EF4-FFF2-40B4-BE49-F238E27FC236}">
                <a16:creationId xmlns:a16="http://schemas.microsoft.com/office/drawing/2014/main" id="{782C92C5-8D7D-40D9-A7BC-B5B88BA00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47666" y="-19334"/>
            <a:ext cx="6877333" cy="687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874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7D81FBF2-0C92-482E-B5B8-C1918D9A66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940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3490846A-0C76-4558-A971-02FC929BB5C7}"/>
              </a:ext>
            </a:extLst>
          </p:cNvPr>
          <p:cNvGrpSpPr/>
          <p:nvPr/>
        </p:nvGrpSpPr>
        <p:grpSpPr>
          <a:xfrm>
            <a:off x="304800" y="5486400"/>
            <a:ext cx="3276600" cy="874931"/>
            <a:chOff x="304800" y="5486400"/>
            <a:chExt cx="3276600" cy="87493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1727C30-341A-4C8B-99AB-BC92C4F61D46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" y="5486400"/>
              <a:ext cx="3276600" cy="0"/>
            </a:xfrm>
            <a:prstGeom prst="line">
              <a:avLst/>
            </a:prstGeom>
            <a:ln w="1270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1A1614-B564-4C41-BAFA-50032B621697}"/>
                </a:ext>
              </a:extLst>
            </p:cNvPr>
            <p:cNvSpPr txBox="1"/>
            <p:nvPr/>
          </p:nvSpPr>
          <p:spPr>
            <a:xfrm>
              <a:off x="381000" y="5715000"/>
              <a:ext cx="2209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/>
                <a:t>Set up</a:t>
              </a:r>
              <a:br>
                <a:rPr lang="en-GB"/>
              </a:br>
              <a:r>
                <a:rPr lang="en-GB"/>
                <a:t>Intro to character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7A8C1BA-E7AF-4B01-AD15-FCC6572D0214}"/>
              </a:ext>
            </a:extLst>
          </p:cNvPr>
          <p:cNvGrpSpPr/>
          <p:nvPr/>
        </p:nvGrpSpPr>
        <p:grpSpPr>
          <a:xfrm>
            <a:off x="1989484" y="838201"/>
            <a:ext cx="3660912" cy="4648199"/>
            <a:chOff x="1989484" y="838201"/>
            <a:chExt cx="3660912" cy="464819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48C8FD7-71BE-4EE0-AA02-E815828797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1400" y="838201"/>
              <a:ext cx="2068996" cy="4648199"/>
            </a:xfrm>
            <a:prstGeom prst="line">
              <a:avLst/>
            </a:prstGeom>
            <a:ln w="127000" cap="rnd" cmpd="sng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3C720BE-1352-4184-BF47-A4785E4A65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29000" y="1371599"/>
              <a:ext cx="1396447" cy="3048000"/>
            </a:xfrm>
            <a:prstGeom prst="line">
              <a:avLst/>
            </a:prstGeom>
            <a:ln w="127000" cap="rnd" cmpd="sng">
              <a:solidFill>
                <a:schemeClr val="accent2"/>
              </a:solidFill>
              <a:round/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F947AD-2299-41E7-AC37-F635877B3B04}"/>
                </a:ext>
              </a:extLst>
            </p:cNvPr>
            <p:cNvSpPr txBox="1"/>
            <p:nvPr/>
          </p:nvSpPr>
          <p:spPr>
            <a:xfrm>
              <a:off x="1989484" y="2150165"/>
              <a:ext cx="13964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/>
                <a:t>Rising</a:t>
              </a:r>
            </a:p>
            <a:p>
              <a:r>
                <a:rPr lang="en-GB"/>
                <a:t>Action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4FC1BE9-17F0-47AC-AD56-99BD75682E26}"/>
              </a:ext>
            </a:extLst>
          </p:cNvPr>
          <p:cNvSpPr txBox="1"/>
          <p:nvPr/>
        </p:nvSpPr>
        <p:spPr>
          <a:xfrm>
            <a:off x="5257800" y="2286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Climax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C58BEA9-9C8B-4263-9CE5-C790E3A7FE1C}"/>
              </a:ext>
            </a:extLst>
          </p:cNvPr>
          <p:cNvGrpSpPr/>
          <p:nvPr/>
        </p:nvGrpSpPr>
        <p:grpSpPr>
          <a:xfrm>
            <a:off x="5676900" y="838200"/>
            <a:ext cx="3415747" cy="2623929"/>
            <a:chOff x="5676900" y="838200"/>
            <a:chExt cx="3415747" cy="262392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0F97BB2-6958-4EE7-A18A-2CCC0BC198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76900" y="838200"/>
              <a:ext cx="2373796" cy="2623929"/>
            </a:xfrm>
            <a:prstGeom prst="line">
              <a:avLst/>
            </a:prstGeom>
            <a:ln w="127000" cap="rnd" cmpd="sng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D7A94A2-CE8D-458D-8117-9AE82B4907AA}"/>
                </a:ext>
              </a:extLst>
            </p:cNvPr>
            <p:cNvCxnSpPr>
              <a:cxnSpLocks/>
            </p:cNvCxnSpPr>
            <p:nvPr/>
          </p:nvCxnSpPr>
          <p:spPr>
            <a:xfrm>
              <a:off x="6324600" y="838200"/>
              <a:ext cx="2006047" cy="2247900"/>
            </a:xfrm>
            <a:prstGeom prst="line">
              <a:avLst/>
            </a:prstGeom>
            <a:ln w="127000" cap="rnd" cmpd="sng">
              <a:solidFill>
                <a:schemeClr val="accent2"/>
              </a:solidFill>
              <a:round/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A5C7089-F958-43F0-AD94-D8DFE2024C95}"/>
                </a:ext>
              </a:extLst>
            </p:cNvPr>
            <p:cNvSpPr txBox="1"/>
            <p:nvPr/>
          </p:nvSpPr>
          <p:spPr>
            <a:xfrm>
              <a:off x="7696200" y="1048433"/>
              <a:ext cx="13964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/>
                <a:t>Falling</a:t>
              </a:r>
              <a:br>
                <a:rPr lang="en-GB"/>
              </a:br>
              <a:r>
                <a:rPr lang="en-GB"/>
                <a:t>Action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90BB366-8909-4DD8-8276-5D34352EE720}"/>
              </a:ext>
            </a:extLst>
          </p:cNvPr>
          <p:cNvGrpSpPr/>
          <p:nvPr/>
        </p:nvGrpSpPr>
        <p:grpSpPr>
          <a:xfrm>
            <a:off x="8077200" y="3462129"/>
            <a:ext cx="3505200" cy="560696"/>
            <a:chOff x="8077200" y="3462129"/>
            <a:chExt cx="3505200" cy="56069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48D0D16-C69A-4FDC-8627-382B836E8259}"/>
                </a:ext>
              </a:extLst>
            </p:cNvPr>
            <p:cNvCxnSpPr>
              <a:cxnSpLocks/>
            </p:cNvCxnSpPr>
            <p:nvPr/>
          </p:nvCxnSpPr>
          <p:spPr>
            <a:xfrm>
              <a:off x="8077200" y="3462129"/>
              <a:ext cx="3505200" cy="0"/>
            </a:xfrm>
            <a:prstGeom prst="line">
              <a:avLst/>
            </a:prstGeom>
            <a:ln w="1270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CF842E9-BA2B-46EF-AC6F-455CDD7BD3DE}"/>
                </a:ext>
              </a:extLst>
            </p:cNvPr>
            <p:cNvSpPr txBox="1"/>
            <p:nvPr/>
          </p:nvSpPr>
          <p:spPr>
            <a:xfrm>
              <a:off x="9239250" y="3653493"/>
              <a:ext cx="1181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/>
                <a:t>Resolution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334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holding a bottle&#10;&#10;Description automatically generated with low confidence">
            <a:extLst>
              <a:ext uri="{FF2B5EF4-FFF2-40B4-BE49-F238E27FC236}">
                <a16:creationId xmlns:a16="http://schemas.microsoft.com/office/drawing/2014/main" id="{DBCD44D9-18D3-44F8-9F07-72E877F128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6AD54D-599A-40D5-9793-706C42EFE180}"/>
              </a:ext>
            </a:extLst>
          </p:cNvPr>
          <p:cNvSpPr/>
          <p:nvPr/>
        </p:nvSpPr>
        <p:spPr>
          <a:xfrm>
            <a:off x="1" y="5934670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Beginning</a:t>
            </a:r>
            <a:endParaRPr lang="en-US" sz="5400" b="0" cap="none" spc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308236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582217-7559-40AE-8267-F8210C1CFD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4C28B6B-0E2B-4A72-85EE-CC86A5D2E8E2}"/>
              </a:ext>
            </a:extLst>
          </p:cNvPr>
          <p:cNvSpPr/>
          <p:nvPr/>
        </p:nvSpPr>
        <p:spPr>
          <a:xfrm>
            <a:off x="38491" y="2743189"/>
            <a:ext cx="5452529" cy="13716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Middle</a:t>
            </a:r>
            <a:endParaRPr lang="en-US" sz="5200" b="0" cap="none" spc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890354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93533A-F23C-413A-AF09-DCFFC93E7D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8AF38B-1D46-46E7-B3E9-F891FBC4EE5B}"/>
              </a:ext>
            </a:extLst>
          </p:cNvPr>
          <p:cNvSpPr/>
          <p:nvPr/>
        </p:nvSpPr>
        <p:spPr>
          <a:xfrm>
            <a:off x="9067800" y="228600"/>
            <a:ext cx="2752354" cy="2709275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0" cap="none" spc="0">
                <a:ln w="0"/>
                <a:solidFill>
                  <a:srgbClr val="26262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646507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A154A915-A302-0F49-F419-1D18A7453B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2986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utting board with vegetables and eggs&#10;&#10;Description automatically generated with low confidence">
            <a:extLst>
              <a:ext uri="{FF2B5EF4-FFF2-40B4-BE49-F238E27FC236}">
                <a16:creationId xmlns:a16="http://schemas.microsoft.com/office/drawing/2014/main" id="{432C91EE-3146-4A7A-AF04-66129DDF55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245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holding a bottle&#10;&#10;Description automatically generated with low confidence">
            <a:extLst>
              <a:ext uri="{FF2B5EF4-FFF2-40B4-BE49-F238E27FC236}">
                <a16:creationId xmlns:a16="http://schemas.microsoft.com/office/drawing/2014/main" id="{DBCD44D9-18D3-44F8-9F07-72E877F128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6AD54D-599A-40D5-9793-706C42EFE180}"/>
              </a:ext>
            </a:extLst>
          </p:cNvPr>
          <p:cNvSpPr/>
          <p:nvPr/>
        </p:nvSpPr>
        <p:spPr>
          <a:xfrm>
            <a:off x="1" y="5934670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Beginning</a:t>
            </a:r>
            <a:endParaRPr lang="en-US" sz="5400" b="0" cap="none" spc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022415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F053E4-9A98-4011-9967-62DD6831571D}"/>
              </a:ext>
            </a:extLst>
          </p:cNvPr>
          <p:cNvSpPr/>
          <p:nvPr/>
        </p:nvSpPr>
        <p:spPr>
          <a:xfrm>
            <a:off x="4113726" y="1305341"/>
            <a:ext cx="3964547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Problem?</a:t>
            </a:r>
          </a:p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Opportunity?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Discovery?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C76C4F-07BC-4EB6-A544-561C669E3A9F}"/>
              </a:ext>
            </a:extLst>
          </p:cNvPr>
          <p:cNvSpPr txBox="1"/>
          <p:nvPr/>
        </p:nvSpPr>
        <p:spPr>
          <a:xfrm>
            <a:off x="3047999" y="0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Set up the story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17999B-FB32-46E8-8C6F-90973407706B}"/>
              </a:ext>
            </a:extLst>
          </p:cNvPr>
          <p:cNvSpPr txBox="1"/>
          <p:nvPr/>
        </p:nvSpPr>
        <p:spPr>
          <a:xfrm>
            <a:off x="3047999" y="4495800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Who is the hero?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Who </a:t>
            </a: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is the mentor?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811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792407-E040-4198-931A-EEC4D6DA9BEB}"/>
              </a:ext>
            </a:extLst>
          </p:cNvPr>
          <p:cNvSpPr/>
          <p:nvPr/>
        </p:nvSpPr>
        <p:spPr>
          <a:xfrm>
            <a:off x="28575" y="1720840"/>
            <a:ext cx="12192000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Remember who your target is?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audience, are they the hero’s?</a:t>
            </a:r>
          </a:p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 the data might be the hero you are revealing?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23734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5AE587-7CA2-484B-81D1-58CC2D9F81AD}"/>
              </a:ext>
            </a:extLst>
          </p:cNvPr>
          <p:cNvSpPr/>
          <p:nvPr/>
        </p:nvSpPr>
        <p:spPr>
          <a:xfrm>
            <a:off x="0" y="505380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You are the hero’s mentor?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BA7D60-8596-4ED7-9E89-6C1763127DC5}"/>
              </a:ext>
            </a:extLst>
          </p:cNvPr>
          <p:cNvSpPr txBox="1"/>
          <p:nvPr/>
        </p:nvSpPr>
        <p:spPr>
          <a:xfrm>
            <a:off x="3048866" y="3680752"/>
            <a:ext cx="609426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You guide them and help them </a:t>
            </a:r>
            <a:r>
              <a:rPr lang="en-US" sz="5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realise</a:t>
            </a: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their potential.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2287E7-D495-433C-975A-FDDDB3FAC587}"/>
              </a:ext>
            </a:extLst>
          </p:cNvPr>
          <p:cNvSpPr txBox="1"/>
          <p:nvPr/>
        </p:nvSpPr>
        <p:spPr>
          <a:xfrm>
            <a:off x="3048866" y="1585234"/>
            <a:ext cx="609426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Yoda </a:t>
            </a: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-&gt; Luke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Alfred -&gt; Batman</a:t>
            </a:r>
          </a:p>
        </p:txBody>
      </p:sp>
    </p:spTree>
    <p:extLst>
      <p:ext uri="{BB962C8B-B14F-4D97-AF65-F5344CB8AC3E}">
        <p14:creationId xmlns:p14="http://schemas.microsoft.com/office/powerpoint/2010/main" val="323317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582217-7559-40AE-8267-F8210C1CFD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4C28B6B-0E2B-4A72-85EE-CC86A5D2E8E2}"/>
              </a:ext>
            </a:extLst>
          </p:cNvPr>
          <p:cNvSpPr/>
          <p:nvPr/>
        </p:nvSpPr>
        <p:spPr>
          <a:xfrm>
            <a:off x="38491" y="2743189"/>
            <a:ext cx="5452529" cy="13716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Middle</a:t>
            </a:r>
            <a:endParaRPr lang="en-US" sz="5200" b="0" cap="none" spc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832959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miller&#10;&#10;Description automatically generated">
            <a:extLst>
              <a:ext uri="{FF2B5EF4-FFF2-40B4-BE49-F238E27FC236}">
                <a16:creationId xmlns:a16="http://schemas.microsoft.com/office/drawing/2014/main" id="{66BEACAA-F45A-44FD-AF0D-4CA729A451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1477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atching, dark&#10;&#10;Description automatically generated">
            <a:extLst>
              <a:ext uri="{FF2B5EF4-FFF2-40B4-BE49-F238E27FC236}">
                <a16:creationId xmlns:a16="http://schemas.microsoft.com/office/drawing/2014/main" id="{283B145A-EDE3-4751-AE9D-A74A887110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807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299E218-07EA-45C9-B7C4-A0BAA820EC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402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93533A-F23C-413A-AF09-DCFFC93E7D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8AF38B-1D46-46E7-B3E9-F891FBC4EE5B}"/>
              </a:ext>
            </a:extLst>
          </p:cNvPr>
          <p:cNvSpPr/>
          <p:nvPr/>
        </p:nvSpPr>
        <p:spPr>
          <a:xfrm>
            <a:off x="9067800" y="228600"/>
            <a:ext cx="2752354" cy="2709275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0" cap="none" spc="0">
                <a:ln w="0"/>
                <a:solidFill>
                  <a:srgbClr val="26262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239940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person, indoor, sitting, person&#10;&#10;Description automatically generated">
            <a:extLst>
              <a:ext uri="{FF2B5EF4-FFF2-40B4-BE49-F238E27FC236}">
                <a16:creationId xmlns:a16="http://schemas.microsoft.com/office/drawing/2014/main" id="{52A3FB48-9B22-CA34-6F1D-A9569C8CF9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411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 sign&#10;&#10;Description automatically generated with low confidence">
            <a:extLst>
              <a:ext uri="{FF2B5EF4-FFF2-40B4-BE49-F238E27FC236}">
                <a16:creationId xmlns:a16="http://schemas.microsoft.com/office/drawing/2014/main" id="{B73A47A4-67A6-4703-8668-191C6EE3ED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3264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2594962C-2081-415F-868D-C1CC28656C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0145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799A2B34-B065-49DE-9181-33422E2C49D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308" y="0"/>
            <a:ext cx="103533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9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range, half&#10;&#10;Description automatically generated">
            <a:extLst>
              <a:ext uri="{FF2B5EF4-FFF2-40B4-BE49-F238E27FC236}">
                <a16:creationId xmlns:a16="http://schemas.microsoft.com/office/drawing/2014/main" id="{F13570A6-69F8-418B-8F11-C7823ADE473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882" y="0"/>
            <a:ext cx="103542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192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FB4B1-B9FE-494B-A2B8-826E1D8DE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720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6000" dirty="0">
                <a:solidFill>
                  <a:srgbClr val="0070C0"/>
                </a:solidFill>
                <a:latin typeface="+mn-lt"/>
              </a:rPr>
              <a:t>Act one – situation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CBC28-94C7-422F-A6DF-96B6B2786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163" y="1997436"/>
            <a:ext cx="10515600" cy="14315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4400" b="1" dirty="0"/>
              <a:t>Opportunity</a:t>
            </a:r>
          </a:p>
          <a:p>
            <a:pPr lvl="1"/>
            <a:r>
              <a:rPr lang="en-GB" sz="4000" dirty="0"/>
              <a:t>Value of aluminium has increased significantly.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6D6B33B-B753-4F4B-BD17-5B2932742B4E}"/>
              </a:ext>
            </a:extLst>
          </p:cNvPr>
          <p:cNvSpPr txBox="1">
            <a:spLocks/>
          </p:cNvSpPr>
          <p:nvPr/>
        </p:nvSpPr>
        <p:spPr>
          <a:xfrm>
            <a:off x="536863" y="4378326"/>
            <a:ext cx="10515600" cy="1295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400" b="1" dirty="0"/>
              <a:t>Challenge</a:t>
            </a:r>
          </a:p>
          <a:p>
            <a:pPr lvl="1"/>
            <a:r>
              <a:rPr lang="en-GB" sz="4000" dirty="0"/>
              <a:t>Potholes claims costs increasing each year.</a:t>
            </a:r>
          </a:p>
        </p:txBody>
      </p:sp>
    </p:spTree>
    <p:extLst>
      <p:ext uri="{BB962C8B-B14F-4D97-AF65-F5344CB8AC3E}">
        <p14:creationId xmlns:p14="http://schemas.microsoft.com/office/powerpoint/2010/main" val="143817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FB4B1-B9FE-494B-A2B8-826E1D8DE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6000" dirty="0">
                <a:solidFill>
                  <a:srgbClr val="0070C0"/>
                </a:solidFill>
                <a:latin typeface="+mn-lt"/>
              </a:rPr>
              <a:t>Act Two – complication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CBC28-94C7-422F-A6DF-96B6B2786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991" y="1325563"/>
            <a:ext cx="10515600" cy="21437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 b="1" dirty="0"/>
              <a:t>Opportunity</a:t>
            </a:r>
          </a:p>
          <a:p>
            <a:pPr lvl="1"/>
            <a:r>
              <a:rPr lang="en-GB" sz="3200" dirty="0"/>
              <a:t>Not easy to access the metal in recycling bins</a:t>
            </a:r>
          </a:p>
          <a:p>
            <a:pPr lvl="1"/>
            <a:r>
              <a:rPr lang="en-GB" sz="3200" dirty="0"/>
              <a:t>Analysis shows can generate a lot of money for council</a:t>
            </a:r>
          </a:p>
          <a:p>
            <a:pPr lvl="1"/>
            <a:r>
              <a:rPr lang="en-GB" sz="3200" dirty="0"/>
              <a:t>Top 3 reclaimers are willing to invest in new processes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21464F-1DA2-4FE9-BA80-7291E0F4F709}"/>
              </a:ext>
            </a:extLst>
          </p:cNvPr>
          <p:cNvSpPr txBox="1">
            <a:spLocks/>
          </p:cNvSpPr>
          <p:nvPr/>
        </p:nvSpPr>
        <p:spPr>
          <a:xfrm>
            <a:off x="619991" y="4156220"/>
            <a:ext cx="11475027" cy="1839336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400" b="1" dirty="0"/>
              <a:t>Challenge</a:t>
            </a:r>
          </a:p>
          <a:p>
            <a:pPr lvl="1">
              <a:lnSpc>
                <a:spcPct val="120000"/>
              </a:lnSpc>
            </a:pPr>
            <a:r>
              <a:rPr lang="en-GB" sz="12800" dirty="0"/>
              <a:t>Can now predict with 80% accuracy when will occur and where</a:t>
            </a:r>
          </a:p>
          <a:p>
            <a:pPr lvl="1">
              <a:lnSpc>
                <a:spcPct val="120000"/>
              </a:lnSpc>
            </a:pPr>
            <a:r>
              <a:rPr lang="en-GB" sz="12800" dirty="0"/>
              <a:t>Same sites consistently generate claims against the council</a:t>
            </a:r>
          </a:p>
          <a:p>
            <a:pPr lvl="1">
              <a:lnSpc>
                <a:spcPct val="120000"/>
              </a:lnSpc>
            </a:pPr>
            <a:r>
              <a:rPr lang="en-GB" sz="12800" dirty="0"/>
              <a:t>Resurfacing costs less than claims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751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FB4B1-B9FE-494B-A2B8-826E1D8DE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6000" dirty="0">
                <a:solidFill>
                  <a:srgbClr val="0070C0"/>
                </a:solidFill>
                <a:latin typeface="+mn-lt"/>
              </a:rPr>
              <a:t>Act Three – Resolution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8C6CDC-F0CF-4F62-8E3B-202E0C05C43C}"/>
              </a:ext>
            </a:extLst>
          </p:cNvPr>
          <p:cNvSpPr txBox="1"/>
          <p:nvPr/>
        </p:nvSpPr>
        <p:spPr>
          <a:xfrm>
            <a:off x="696191" y="4110558"/>
            <a:ext cx="1079961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/>
              <a:t>Challenge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People living in city will see the </a:t>
            </a:r>
            <a:r>
              <a:rPr lang="en-GB" sz="2800" b="1" dirty="0">
                <a:solidFill>
                  <a:srgbClr val="FF0000"/>
                </a:solidFill>
              </a:rPr>
              <a:t>proactive</a:t>
            </a:r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GB" sz="2800" b="1" dirty="0">
                <a:solidFill>
                  <a:srgbClr val="FF0000"/>
                </a:solidFill>
              </a:rPr>
              <a:t>actions</a:t>
            </a:r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 being taken by 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Reduce money spent on claims per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rgbClr val="FF0000"/>
                </a:solidFill>
              </a:rPr>
              <a:t>Call to action – create dedicated road resurfacing crew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9572A8-AEA5-4765-A9D1-A3E4CBDC4C95}"/>
              </a:ext>
            </a:extLst>
          </p:cNvPr>
          <p:cNvSpPr txBox="1"/>
          <p:nvPr/>
        </p:nvSpPr>
        <p:spPr>
          <a:xfrm>
            <a:off x="696191" y="1490008"/>
            <a:ext cx="1079961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/>
              <a:t>Opportunity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Engaging with aluminium reclaiming, with creating </a:t>
            </a:r>
            <a:r>
              <a:rPr lang="en-GB" sz="2800" b="1" dirty="0">
                <a:solidFill>
                  <a:srgbClr val="FF0000"/>
                </a:solidFill>
              </a:rPr>
              <a:t>income stream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Add to </a:t>
            </a:r>
            <a:r>
              <a:rPr lang="en-GB" sz="2800" b="1" dirty="0">
                <a:solidFill>
                  <a:srgbClr val="FF0000"/>
                </a:solidFill>
              </a:rPr>
              <a:t>our</a:t>
            </a:r>
            <a:r>
              <a:rPr lang="en-GB" sz="2800" dirty="0">
                <a:solidFill>
                  <a:srgbClr val="FF0000"/>
                </a:solidFill>
              </a:rPr>
              <a:t> </a:t>
            </a:r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positive environmental portfolio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rgbClr val="FF0000"/>
                </a:solidFill>
              </a:rPr>
              <a:t>Call to action – set up contract with 1</a:t>
            </a:r>
            <a:r>
              <a:rPr lang="en-GB" sz="2800" b="1" baseline="30000" dirty="0">
                <a:solidFill>
                  <a:srgbClr val="FF0000"/>
                </a:solidFill>
              </a:rPr>
              <a:t>st</a:t>
            </a:r>
            <a:r>
              <a:rPr lang="en-GB" sz="2800" b="1" dirty="0">
                <a:solidFill>
                  <a:srgbClr val="FF0000"/>
                </a:solidFill>
              </a:rPr>
              <a:t> reclaiming company</a:t>
            </a:r>
            <a:endParaRPr lang="en-GB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67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A92DEDE-3C15-4F9A-8F5D-E8B472BC8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69" y="1783959"/>
            <a:ext cx="4870939" cy="288911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7200" dirty="0">
                <a:latin typeface="+mn-lt"/>
              </a:rPr>
              <a:t>Other story arcs are available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7FAEB3-6265-4D1B-A469-DC33BAF550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766909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outdoor, rock, stone&#10;&#10;Description automatically generated">
            <a:extLst>
              <a:ext uri="{FF2B5EF4-FFF2-40B4-BE49-F238E27FC236}">
                <a16:creationId xmlns:a16="http://schemas.microsoft.com/office/drawing/2014/main" id="{972E0F68-BAAF-4229-9F0C-7ACC87B99A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150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FE58EA-14CA-4FCE-BDE8-00F6BA41BAEC}"/>
              </a:ext>
            </a:extLst>
          </p:cNvPr>
          <p:cNvSpPr/>
          <p:nvPr/>
        </p:nvSpPr>
        <p:spPr>
          <a:xfrm>
            <a:off x="5054209" y="5445221"/>
            <a:ext cx="208358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</a:t>
            </a:r>
            <a:r>
              <a:rPr lang="en-US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</a:t>
            </a: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A408D3-2B43-46F1-8B51-DD0F5037A440}"/>
              </a:ext>
            </a:extLst>
          </p:cNvPr>
          <p:cNvSpPr/>
          <p:nvPr/>
        </p:nvSpPr>
        <p:spPr>
          <a:xfrm>
            <a:off x="4720175" y="2828835"/>
            <a:ext cx="275165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Stories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9FA66-737F-4194-8709-4CBD8F662946}"/>
              </a:ext>
            </a:extLst>
          </p:cNvPr>
          <p:cNvSpPr/>
          <p:nvPr/>
        </p:nvSpPr>
        <p:spPr>
          <a:xfrm>
            <a:off x="4260241" y="141191"/>
            <a:ext cx="3671519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Narrative</a:t>
            </a:r>
            <a:endParaRPr lang="en-US" sz="6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A6F42CD-EB24-4379-A2A0-CBBD9F2DF106}"/>
              </a:ext>
            </a:extLst>
          </p:cNvPr>
          <p:cNvCxnSpPr>
            <a:stCxn id="2" idx="0"/>
            <a:endCxn id="3" idx="2"/>
          </p:cNvCxnSpPr>
          <p:nvPr/>
        </p:nvCxnSpPr>
        <p:spPr>
          <a:xfrm flipV="1">
            <a:off x="6096001" y="4029164"/>
            <a:ext cx="0" cy="1416057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10D9FF3-921D-4FCF-B986-FFB685B6753D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6096001" y="1341520"/>
            <a:ext cx="0" cy="1487315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036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6CEC85-F224-400D-AFEF-62234B7684F1}"/>
              </a:ext>
            </a:extLst>
          </p:cNvPr>
          <p:cNvSpPr/>
          <p:nvPr/>
        </p:nvSpPr>
        <p:spPr>
          <a:xfrm>
            <a:off x="-1" y="197346"/>
            <a:ext cx="12192001" cy="64633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dirty="0">
                <a:ln w="0"/>
                <a:solidFill>
                  <a:schemeClr val="accent1"/>
                </a:solidFill>
              </a:rPr>
              <a:t>Storytelling has no place in business</a:t>
            </a:r>
            <a:endParaRPr lang="en-US" sz="13800" b="0" cap="none" spc="0" dirty="0">
              <a:ln w="0"/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841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CB5EDB-FD0B-4921-ACE6-823ADBF182F2}"/>
              </a:ext>
            </a:extLst>
          </p:cNvPr>
          <p:cNvSpPr/>
          <p:nvPr/>
        </p:nvSpPr>
        <p:spPr>
          <a:xfrm>
            <a:off x="2662752" y="1259175"/>
            <a:ext cx="6866495" cy="43396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Define</a:t>
            </a:r>
          </a:p>
          <a:p>
            <a:pPr algn="ctr"/>
            <a:r>
              <a:rPr lang="en-US" sz="13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Narrative</a:t>
            </a:r>
            <a:endParaRPr lang="en-US" sz="13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93607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ree, outdoor, mammal&#10;&#10;Description automatically generated">
            <a:extLst>
              <a:ext uri="{FF2B5EF4-FFF2-40B4-BE49-F238E27FC236}">
                <a16:creationId xmlns:a16="http://schemas.microsoft.com/office/drawing/2014/main" id="{4184229C-9BE1-4AA7-94DF-B00F82E7CAC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2F8D4A-3610-46EB-AE81-FB69DA0AD0FE}"/>
              </a:ext>
            </a:extLst>
          </p:cNvPr>
          <p:cNvSpPr/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What is the narrative of</a:t>
            </a:r>
            <a:br>
              <a:rPr lang="en-US" sz="52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52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Little Red Riding Hood?</a:t>
            </a:r>
            <a:endParaRPr lang="en-US" sz="5200" b="0" cap="none" spc="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668605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BA96AB-3D86-4025-A7A9-551373311E46}"/>
              </a:ext>
            </a:extLst>
          </p:cNvPr>
          <p:cNvSpPr txBox="1"/>
          <p:nvPr/>
        </p:nvSpPr>
        <p:spPr>
          <a:xfrm>
            <a:off x="0" y="728260"/>
            <a:ext cx="12191999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500" dirty="0">
                <a:solidFill>
                  <a:srgbClr val="0070C0"/>
                </a:solidFill>
              </a:rPr>
              <a:t>Nice girls never listen to </a:t>
            </a:r>
          </a:p>
          <a:p>
            <a:pPr algn="ctr"/>
            <a:r>
              <a:rPr lang="en-GB" sz="11500" dirty="0">
                <a:solidFill>
                  <a:srgbClr val="0070C0"/>
                </a:solidFill>
              </a:rPr>
              <a:t>or talk to strangers</a:t>
            </a:r>
          </a:p>
        </p:txBody>
      </p:sp>
    </p:spTree>
    <p:extLst>
      <p:ext uri="{BB962C8B-B14F-4D97-AF65-F5344CB8AC3E}">
        <p14:creationId xmlns:p14="http://schemas.microsoft.com/office/powerpoint/2010/main" val="23968206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foxes in the snow&#10;&#10;Description automatically generated with medium confidence">
            <a:extLst>
              <a:ext uri="{FF2B5EF4-FFF2-40B4-BE49-F238E27FC236}">
                <a16:creationId xmlns:a16="http://schemas.microsoft.com/office/drawing/2014/main" id="{65CDD6A5-69C0-44E9-A3E1-EF71D5DA9E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0975" y="175336"/>
            <a:ext cx="11823637" cy="64997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4F858D9-C86A-4A36-AC66-ABA4D985D696}"/>
              </a:ext>
            </a:extLst>
          </p:cNvPr>
          <p:cNvSpPr/>
          <p:nvPr/>
        </p:nvSpPr>
        <p:spPr>
          <a:xfrm>
            <a:off x="4506191" y="554500"/>
            <a:ext cx="7511247" cy="2588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is the narrative of</a:t>
            </a:r>
            <a:br>
              <a:rPr lang="en-US" sz="54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54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Boy Who Cried Wolf?</a:t>
            </a:r>
            <a:endParaRPr lang="en-US" sz="5400" b="0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121414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BA96AB-3D86-4025-A7A9-551373311E46}"/>
              </a:ext>
            </a:extLst>
          </p:cNvPr>
          <p:cNvSpPr txBox="1"/>
          <p:nvPr/>
        </p:nvSpPr>
        <p:spPr>
          <a:xfrm>
            <a:off x="0" y="728260"/>
            <a:ext cx="12192000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500" dirty="0">
                <a:solidFill>
                  <a:srgbClr val="0070C0"/>
                </a:solidFill>
              </a:rPr>
              <a:t>If you always lie</a:t>
            </a:r>
            <a:br>
              <a:rPr lang="en-GB" sz="11500" dirty="0">
                <a:solidFill>
                  <a:srgbClr val="0070C0"/>
                </a:solidFill>
              </a:rPr>
            </a:br>
            <a:r>
              <a:rPr lang="en-GB" sz="11500" dirty="0">
                <a:solidFill>
                  <a:srgbClr val="0070C0"/>
                </a:solidFill>
              </a:rPr>
              <a:t>people will stop believing you.</a:t>
            </a:r>
          </a:p>
        </p:txBody>
      </p:sp>
    </p:spTree>
    <p:extLst>
      <p:ext uri="{BB962C8B-B14F-4D97-AF65-F5344CB8AC3E}">
        <p14:creationId xmlns:p14="http://schemas.microsoft.com/office/powerpoint/2010/main" val="27646375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tortoise on grass&#10;&#10;Description automatically generated with medium confidence">
            <a:extLst>
              <a:ext uri="{FF2B5EF4-FFF2-40B4-BE49-F238E27FC236}">
                <a16:creationId xmlns:a16="http://schemas.microsoft.com/office/drawing/2014/main" id="{8D5FB517-6916-411C-A91F-DD38A3BB1C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468" y="1105858"/>
            <a:ext cx="5291666" cy="3532187"/>
          </a:xfrm>
          <a:prstGeom prst="rect">
            <a:avLst/>
          </a:prstGeom>
        </p:spPr>
      </p:pic>
      <p:pic>
        <p:nvPicPr>
          <p:cNvPr id="7" name="Picture 6" descr="A picture containing mammal, outdoor, water, lagomorph&#10;&#10;Description automatically generated">
            <a:extLst>
              <a:ext uri="{FF2B5EF4-FFF2-40B4-BE49-F238E27FC236}">
                <a16:creationId xmlns:a16="http://schemas.microsoft.com/office/drawing/2014/main" id="{FF368B7D-1409-4310-92C9-FAB8A5E6278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6865" y="1105858"/>
            <a:ext cx="5291667" cy="35321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F107E32-CEFB-42EE-92EA-F4B7FC3E5CBF}"/>
              </a:ext>
            </a:extLst>
          </p:cNvPr>
          <p:cNvSpPr/>
          <p:nvPr/>
        </p:nvSpPr>
        <p:spPr>
          <a:xfrm>
            <a:off x="1027968" y="3030974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What is the narrative of</a:t>
            </a:r>
            <a:br>
              <a:rPr lang="en-US" sz="52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52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The Tortoise and the hare?</a:t>
            </a:r>
            <a:endParaRPr lang="en-US" sz="5200" b="0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030425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ADDEAB-F0D2-4365-90B6-75A84ACA315A}"/>
              </a:ext>
            </a:extLst>
          </p:cNvPr>
          <p:cNvSpPr/>
          <p:nvPr/>
        </p:nvSpPr>
        <p:spPr>
          <a:xfrm>
            <a:off x="0" y="428178"/>
            <a:ext cx="12192000" cy="60016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9600" b="0" i="0" dirty="0">
                <a:solidFill>
                  <a:srgbClr val="0070C0"/>
                </a:solidFill>
                <a:effectLst/>
                <a:latin typeface="Droid Sans"/>
              </a:rPr>
              <a:t>“Fast” is not always winning but “slow” and steady is winning in the end.</a:t>
            </a:r>
            <a:endParaRPr lang="en-US" sz="9600" b="0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95314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81979871-CA90-47A3-8D2B-51F4C62436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648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gro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68BEAABD-CA54-4E11-8888-1AC2592786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Graphic 6" descr="Badge with solid fill">
            <a:extLst>
              <a:ext uri="{FF2B5EF4-FFF2-40B4-BE49-F238E27FC236}">
                <a16:creationId xmlns:a16="http://schemas.microsoft.com/office/drawing/2014/main" id="{6F62A0AA-9A77-4DB4-B8D3-5B41B12C9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368" y="2149522"/>
            <a:ext cx="1279478" cy="127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112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gro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14022863-55D0-434E-9DA6-8C817013D3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130" y="598259"/>
            <a:ext cx="10889442" cy="568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14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7226DEB5-88BD-4796-96A7-38F93A5C5F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3132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picture containing text, colorful, painting&#10;&#10;Description automatically generated">
            <a:extLst>
              <a:ext uri="{FF2B5EF4-FFF2-40B4-BE49-F238E27FC236}">
                <a16:creationId xmlns:a16="http://schemas.microsoft.com/office/drawing/2014/main" id="{EB1561E1-53A9-E503-9CD8-AAEDF7E6A7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3225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erson, indoor, black&#10;&#10;Description automatically generated">
            <a:extLst>
              <a:ext uri="{FF2B5EF4-FFF2-40B4-BE49-F238E27FC236}">
                <a16:creationId xmlns:a16="http://schemas.microsoft.com/office/drawing/2014/main" id="{0B56836E-521D-4440-8468-F79C0616E7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4870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03FD7BF-9B0E-DC86-3604-10706F848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0660" y="287774"/>
            <a:ext cx="9144000" cy="610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43FEEB-37EF-F537-ED9B-B6FD2CC767CC}"/>
              </a:ext>
            </a:extLst>
          </p:cNvPr>
          <p:cNvSpPr txBox="1"/>
          <p:nvPr/>
        </p:nvSpPr>
        <p:spPr>
          <a:xfrm>
            <a:off x="10477500" y="6393299"/>
            <a:ext cx="1661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Alegreya Sans"/>
              </a:rPr>
              <a:t>Racing Point F1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44538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itting on a couch&#10;&#10;Description automatically generated with low confidence">
            <a:extLst>
              <a:ext uri="{FF2B5EF4-FFF2-40B4-BE49-F238E27FC236}">
                <a16:creationId xmlns:a16="http://schemas.microsoft.com/office/drawing/2014/main" id="{F95733BE-AE83-40B3-916D-6057719D6B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262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floor, indoor, sitting&#10;&#10;Description automatically generated">
            <a:extLst>
              <a:ext uri="{FF2B5EF4-FFF2-40B4-BE49-F238E27FC236}">
                <a16:creationId xmlns:a16="http://schemas.microsoft.com/office/drawing/2014/main" id="{108BF845-FF45-43C0-9AC5-2119779C0B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615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posing for a photo on a dock&#10;&#10;Description automatically generated with medium confidence">
            <a:extLst>
              <a:ext uri="{FF2B5EF4-FFF2-40B4-BE49-F238E27FC236}">
                <a16:creationId xmlns:a16="http://schemas.microsoft.com/office/drawing/2014/main" id="{1E4C3F30-13C6-414D-B122-16C279C82C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7003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434A111-FE67-4594-919B-AEA7EBC28026}"/>
              </a:ext>
            </a:extLst>
          </p:cNvPr>
          <p:cNvSpPr txBox="1"/>
          <p:nvPr/>
        </p:nvSpPr>
        <p:spPr>
          <a:xfrm>
            <a:off x="0" y="6488668"/>
            <a:ext cx="72273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https://www.understandingglasgow.com/indicators/transport/cycling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4629A7-2A8D-49D7-87D1-6DC025570713}"/>
              </a:ext>
            </a:extLst>
          </p:cNvPr>
          <p:cNvSpPr txBox="1"/>
          <p:nvPr/>
        </p:nvSpPr>
        <p:spPr>
          <a:xfrm>
            <a:off x="0" y="4621674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>
                <a:solidFill>
                  <a:schemeClr val="accent1"/>
                </a:solidFill>
              </a:rPr>
              <a:t>more cyclists traveling into Glasgow city centre.</a:t>
            </a:r>
          </a:p>
          <a:p>
            <a:pPr algn="ctr"/>
            <a:r>
              <a:rPr lang="en-GB" sz="3600">
                <a:solidFill>
                  <a:schemeClr val="bg1">
                    <a:lumMod val="75000"/>
                  </a:schemeClr>
                </a:solidFill>
              </a:rPr>
              <a:t>When compare 2009 with 2018.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10BAAF-190C-4D72-B737-43EDC9DCBB56}"/>
              </a:ext>
            </a:extLst>
          </p:cNvPr>
          <p:cNvSpPr/>
          <p:nvPr/>
        </p:nvSpPr>
        <p:spPr>
          <a:xfrm>
            <a:off x="2844148" y="800299"/>
            <a:ext cx="6503704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205 %</a:t>
            </a:r>
          </a:p>
        </p:txBody>
      </p:sp>
    </p:spTree>
    <p:extLst>
      <p:ext uri="{BB962C8B-B14F-4D97-AF65-F5344CB8AC3E}">
        <p14:creationId xmlns:p14="http://schemas.microsoft.com/office/powerpoint/2010/main" val="7030515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10BB13-321A-42DB-B03C-CFD5D83377E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2870" y="0"/>
            <a:ext cx="7046259" cy="51840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7B2C3E-95BF-46B7-B1F4-29F34644A7EF}"/>
              </a:ext>
            </a:extLst>
          </p:cNvPr>
          <p:cNvSpPr txBox="1"/>
          <p:nvPr/>
        </p:nvSpPr>
        <p:spPr>
          <a:xfrm>
            <a:off x="-1" y="5534561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/>
              <a:t>124 more cyclists using Bells Bridge during 2 day survey period in 2018 compared to same period in 2009. </a:t>
            </a:r>
          </a:p>
        </p:txBody>
      </p:sp>
    </p:spTree>
    <p:extLst>
      <p:ext uri="{BB962C8B-B14F-4D97-AF65-F5344CB8AC3E}">
        <p14:creationId xmlns:p14="http://schemas.microsoft.com/office/powerpoint/2010/main" val="257720834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blurry, close&#10;&#10;Description automatically generated">
            <a:extLst>
              <a:ext uri="{FF2B5EF4-FFF2-40B4-BE49-F238E27FC236}">
                <a16:creationId xmlns:a16="http://schemas.microsoft.com/office/drawing/2014/main" id="{51E3823F-F052-4177-A2F8-A1B200323D0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086" y="0"/>
            <a:ext cx="102818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6118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78ABB2B1-3C62-4D8A-B79A-DCE0AA9AA9B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027" y="0"/>
            <a:ext cx="102859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712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2.3.2819"/>
  <p:tag name="SLIDO_PRESENTATION_ID" val="00000000-0000-0000-0000-000000000000"/>
  <p:tag name="SLIDO_EVENT_UUID" val="91556800-becb-46a2-82ad-b8a6b9a31517"/>
  <p:tag name="SLIDO_EVENT_SECTION_UUID" val="c771bfe4-a2e7-4363-9ba7-35e51246218a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CA500FF-637A-436E-A003-836B661120D5}">
  <we:reference id="wa104381335" version="1.0.0.1" store="en-US" storeType="OMEX"/>
  <we:alternateReferences>
    <we:reference id="WA104381335" version="1.0.0.1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4548</Words>
  <Application>Microsoft Office PowerPoint</Application>
  <PresentationFormat>Widescreen</PresentationFormat>
  <Paragraphs>1012</Paragraphs>
  <Slides>286</Slides>
  <Notes>181</Notes>
  <HiddenSlides>0</HiddenSlides>
  <MMClips>1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286</vt:i4>
      </vt:variant>
    </vt:vector>
  </HeadingPairs>
  <TitlesOfParts>
    <vt:vector size="304" baseType="lpstr">
      <vt:lpstr>Alegreya Sans</vt:lpstr>
      <vt:lpstr>-apple-system</vt:lpstr>
      <vt:lpstr>Arial</vt:lpstr>
      <vt:lpstr>Berlin Sans FB Demi</vt:lpstr>
      <vt:lpstr>Blackadder ITC</vt:lpstr>
      <vt:lpstr>Calibri</vt:lpstr>
      <vt:lpstr>Calibri Light</vt:lpstr>
      <vt:lpstr>Comic Sans MS</vt:lpstr>
      <vt:lpstr>Curlz MT</vt:lpstr>
      <vt:lpstr>Droid Sans</vt:lpstr>
      <vt:lpstr>Jokerman</vt:lpstr>
      <vt:lpstr>Kunstler Script</vt:lpstr>
      <vt:lpstr>Montserrat</vt:lpstr>
      <vt:lpstr>PlusJakartaSans</vt:lpstr>
      <vt:lpstr>ReithSans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 one – situation</vt:lpstr>
      <vt:lpstr>Act Two – complication</vt:lpstr>
      <vt:lpstr>Act Three – Resolution</vt:lpstr>
      <vt:lpstr>Other story arcs are available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French</dc:creator>
  <cp:lastModifiedBy>Robert French</cp:lastModifiedBy>
  <cp:revision>2</cp:revision>
  <dcterms:created xsi:type="dcterms:W3CDTF">2022-04-26T17:19:06Z</dcterms:created>
  <dcterms:modified xsi:type="dcterms:W3CDTF">2022-06-03T06:39:28Z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1.2.3.2819</vt:lpwstr>
  </property>
</Properties>
</file>